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Masters/slideMaster1.xml" ContentType="application/vnd.openxmlformats-officedocument.presentationml.slideMaster+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9.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10.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handoutMasterIdLst>
    <p:handoutMasterId r:id="rId40"/>
  </p:handoutMasterIdLst>
  <p:sldIdLst>
    <p:sldId id="429" r:id="rId2"/>
    <p:sldId id="419" r:id="rId3"/>
    <p:sldId id="407" r:id="rId4"/>
    <p:sldId id="408" r:id="rId5"/>
    <p:sldId id="409" r:id="rId6"/>
    <p:sldId id="446" r:id="rId7"/>
    <p:sldId id="428" r:id="rId8"/>
    <p:sldId id="430" r:id="rId9"/>
    <p:sldId id="426" r:id="rId10"/>
    <p:sldId id="391" r:id="rId11"/>
    <p:sldId id="395" r:id="rId12"/>
    <p:sldId id="393" r:id="rId13"/>
    <p:sldId id="433" r:id="rId14"/>
    <p:sldId id="396" r:id="rId15"/>
    <p:sldId id="438" r:id="rId16"/>
    <p:sldId id="439" r:id="rId17"/>
    <p:sldId id="440" r:id="rId18"/>
    <p:sldId id="441" r:id="rId19"/>
    <p:sldId id="443" r:id="rId20"/>
    <p:sldId id="418" r:id="rId21"/>
    <p:sldId id="444" r:id="rId22"/>
    <p:sldId id="417" r:id="rId23"/>
    <p:sldId id="416" r:id="rId24"/>
    <p:sldId id="415" r:id="rId25"/>
    <p:sldId id="414" r:id="rId26"/>
    <p:sldId id="435" r:id="rId27"/>
    <p:sldId id="445" r:id="rId28"/>
    <p:sldId id="436" r:id="rId29"/>
    <p:sldId id="411" r:id="rId30"/>
    <p:sldId id="431" r:id="rId31"/>
    <p:sldId id="432" r:id="rId32"/>
    <p:sldId id="406" r:id="rId33"/>
    <p:sldId id="434" r:id="rId34"/>
    <p:sldId id="410" r:id="rId35"/>
    <p:sldId id="324" r:id="rId36"/>
    <p:sldId id="420" r:id="rId37"/>
    <p:sldId id="421" r:id="rId38"/>
  </p:sldIdLst>
  <p:sldSz cx="12192000" cy="6858000"/>
  <p:notesSz cx="10234613" cy="70993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iTs9/iEBE6DBBPfD89TzSg==" hashData="ApR199GgyAgdqGAEP7ycuMQcL2VH7UhYvbfPBqJZaw19mi3M1Yh981xDJKQlKSgzRPyL0+yf/ZajB8GLmcvt+w=="/>
  <p:extLst>
    <p:ext uri="{521415D9-36F7-43E2-AB2F-B90AF26B5E84}">
      <p14:sectionLst xmlns:p14="http://schemas.microsoft.com/office/powerpoint/2010/main">
        <p14:section name="Standardabschnitt" id="{54BE2BE5-B6F6-41AC-A4F1-212778257FCC}">
          <p14:sldIdLst>
            <p14:sldId id="429"/>
            <p14:sldId id="419"/>
            <p14:sldId id="407"/>
            <p14:sldId id="408"/>
            <p14:sldId id="409"/>
            <p14:sldId id="446"/>
            <p14:sldId id="428"/>
            <p14:sldId id="430"/>
            <p14:sldId id="426"/>
            <p14:sldId id="391"/>
            <p14:sldId id="395"/>
            <p14:sldId id="393"/>
            <p14:sldId id="433"/>
            <p14:sldId id="396"/>
            <p14:sldId id="438"/>
            <p14:sldId id="439"/>
            <p14:sldId id="440"/>
            <p14:sldId id="441"/>
            <p14:sldId id="443"/>
            <p14:sldId id="418"/>
            <p14:sldId id="444"/>
            <p14:sldId id="417"/>
            <p14:sldId id="416"/>
            <p14:sldId id="415"/>
            <p14:sldId id="414"/>
            <p14:sldId id="435"/>
            <p14:sldId id="445"/>
            <p14:sldId id="436"/>
            <p14:sldId id="411"/>
            <p14:sldId id="431"/>
            <p14:sldId id="432"/>
            <p14:sldId id="406"/>
            <p14:sldId id="434"/>
            <p14:sldId id="410"/>
            <p14:sldId id="324"/>
            <p14:sldId id="420"/>
            <p14:sldId id="421"/>
          </p14:sldIdLst>
        </p14:section>
      </p14:sectionLst>
    </p:ext>
    <p:ext uri="{EFAFB233-063F-42B5-8137-9DF3F51BA10A}">
      <p15:sldGuideLst xmlns:p15="http://schemas.microsoft.com/office/powerpoint/2012/main">
        <p15:guide id="1" orient="horz" pos="2069" userDrawn="1">
          <p15:clr>
            <a:srgbClr val="A4A3A4"/>
          </p15:clr>
        </p15:guide>
        <p15:guide id="2" pos="3863"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eemann Mariana" initials="SM" lastIdx="1" clrIdx="0">
    <p:extLst>
      <p:ext uri="{19B8F6BF-5375-455C-9EA6-DF929625EA0E}">
        <p15:presenceInfo xmlns:p15="http://schemas.microsoft.com/office/powerpoint/2012/main" userId="S-1-5-21-1647195101-2025533246-709122288-3957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5BA1"/>
    <a:srgbClr val="575756"/>
    <a:srgbClr val="E4E4F2"/>
    <a:srgbClr val="FCF4E0"/>
    <a:srgbClr val="909698"/>
    <a:srgbClr val="FFE4B5"/>
    <a:srgbClr val="F9B0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6106" autoAdjust="0"/>
  </p:normalViewPr>
  <p:slideViewPr>
    <p:cSldViewPr snapToGrid="0" showGuides="1">
      <p:cViewPr varScale="1">
        <p:scale>
          <a:sx n="79" d="100"/>
          <a:sy n="79" d="100"/>
        </p:scale>
        <p:origin x="773" y="72"/>
      </p:cViewPr>
      <p:guideLst>
        <p:guide orient="horz" pos="2069"/>
        <p:guide pos="3863"/>
      </p:guideLst>
    </p:cSldViewPr>
  </p:slideViewPr>
  <p:notesTextViewPr>
    <p:cViewPr>
      <p:scale>
        <a:sx n="1" d="1"/>
        <a:sy n="1" d="1"/>
      </p:scale>
      <p:origin x="0" y="0"/>
    </p:cViewPr>
  </p:notesTextViewPr>
  <p:sorterViewPr>
    <p:cViewPr>
      <p:scale>
        <a:sx n="100" d="100"/>
        <a:sy n="100" d="100"/>
      </p:scale>
      <p:origin x="0" y="-489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47"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48" Type="http://schemas.openxmlformats.org/officeDocument/2006/relationships/customXml" Target="../customXml/item3.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ustomXml" Target="../customXml/item1.xml"/><Relationship Id="rId20" Type="http://schemas.openxmlformats.org/officeDocument/2006/relationships/slide" Target="slides/slide19.xml"/><Relationship Id="rId41"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1"/>
            <a:ext cx="4436114" cy="355363"/>
          </a:xfrm>
          <a:prstGeom prst="rect">
            <a:avLst/>
          </a:prstGeom>
        </p:spPr>
        <p:txBody>
          <a:bodyPr vert="horz" lIns="94768" tIns="47384" rIns="94768" bIns="47384" rtlCol="0"/>
          <a:lstStyle>
            <a:lvl1pPr algn="l">
              <a:defRPr sz="1200"/>
            </a:lvl1pPr>
          </a:lstStyle>
          <a:p>
            <a:endParaRPr lang="de-DE"/>
          </a:p>
        </p:txBody>
      </p:sp>
      <p:sp>
        <p:nvSpPr>
          <p:cNvPr id="3" name="Datumsplatzhalter 2"/>
          <p:cNvSpPr>
            <a:spLocks noGrp="1"/>
          </p:cNvSpPr>
          <p:nvPr>
            <p:ph type="dt" sz="quarter" idx="1"/>
          </p:nvPr>
        </p:nvSpPr>
        <p:spPr>
          <a:xfrm>
            <a:off x="5796110" y="1"/>
            <a:ext cx="4436114" cy="355363"/>
          </a:xfrm>
          <a:prstGeom prst="rect">
            <a:avLst/>
          </a:prstGeom>
        </p:spPr>
        <p:txBody>
          <a:bodyPr vert="horz" lIns="94768" tIns="47384" rIns="94768" bIns="47384" rtlCol="0"/>
          <a:lstStyle>
            <a:lvl1pPr algn="r">
              <a:defRPr sz="1200"/>
            </a:lvl1pPr>
          </a:lstStyle>
          <a:p>
            <a:fld id="{3649C1BA-28E0-4C4F-8281-A9E30FE04F36}" type="datetimeFigureOut">
              <a:rPr lang="de-DE" smtClean="0"/>
              <a:t>30.09.2025</a:t>
            </a:fld>
            <a:endParaRPr lang="de-DE"/>
          </a:p>
        </p:txBody>
      </p:sp>
      <p:sp>
        <p:nvSpPr>
          <p:cNvPr id="4" name="Fußzeilenplatzhalter 3"/>
          <p:cNvSpPr>
            <a:spLocks noGrp="1"/>
          </p:cNvSpPr>
          <p:nvPr>
            <p:ph type="ftr" sz="quarter" idx="2"/>
          </p:nvPr>
        </p:nvSpPr>
        <p:spPr>
          <a:xfrm>
            <a:off x="1" y="6743937"/>
            <a:ext cx="4436114" cy="355363"/>
          </a:xfrm>
          <a:prstGeom prst="rect">
            <a:avLst/>
          </a:prstGeom>
        </p:spPr>
        <p:txBody>
          <a:bodyPr vert="horz" lIns="94768" tIns="47384" rIns="94768" bIns="47384" rtlCol="0" anchor="b"/>
          <a:lstStyle>
            <a:lvl1pPr algn="l">
              <a:defRPr sz="1200"/>
            </a:lvl1pPr>
          </a:lstStyle>
          <a:p>
            <a:endParaRPr lang="de-DE"/>
          </a:p>
        </p:txBody>
      </p:sp>
      <p:sp>
        <p:nvSpPr>
          <p:cNvPr id="5" name="Foliennummernplatzhalter 4"/>
          <p:cNvSpPr>
            <a:spLocks noGrp="1"/>
          </p:cNvSpPr>
          <p:nvPr>
            <p:ph type="sldNum" sz="quarter" idx="3"/>
          </p:nvPr>
        </p:nvSpPr>
        <p:spPr>
          <a:xfrm>
            <a:off x="5796110" y="6743937"/>
            <a:ext cx="4436114" cy="355363"/>
          </a:xfrm>
          <a:prstGeom prst="rect">
            <a:avLst/>
          </a:prstGeom>
        </p:spPr>
        <p:txBody>
          <a:bodyPr vert="horz" lIns="94768" tIns="47384" rIns="94768" bIns="47384" rtlCol="0" anchor="b"/>
          <a:lstStyle>
            <a:lvl1pPr algn="r">
              <a:defRPr sz="1200"/>
            </a:lvl1pPr>
          </a:lstStyle>
          <a:p>
            <a:fld id="{1B2A4B14-2066-4C6C-B049-84CDAC00BFF2}" type="slidenum">
              <a:rPr lang="de-DE" smtClean="0"/>
              <a:t>‹Nr.›</a:t>
            </a:fld>
            <a:endParaRPr lang="de-DE"/>
          </a:p>
        </p:txBody>
      </p:sp>
    </p:spTree>
    <p:extLst>
      <p:ext uri="{BB962C8B-B14F-4D97-AF65-F5344CB8AC3E}">
        <p14:creationId xmlns:p14="http://schemas.microsoft.com/office/powerpoint/2010/main" val="31418349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0"/>
            <a:ext cx="4434999" cy="356198"/>
          </a:xfrm>
          <a:prstGeom prst="rect">
            <a:avLst/>
          </a:prstGeom>
        </p:spPr>
        <p:txBody>
          <a:bodyPr vert="horz" lIns="94768" tIns="47384" rIns="94768" bIns="47384" rtlCol="0"/>
          <a:lstStyle>
            <a:lvl1pPr algn="l">
              <a:defRPr sz="1200"/>
            </a:lvl1pPr>
          </a:lstStyle>
          <a:p>
            <a:endParaRPr lang="de-DE"/>
          </a:p>
        </p:txBody>
      </p:sp>
      <p:sp>
        <p:nvSpPr>
          <p:cNvPr id="3" name="Datumsplatzhalter 2"/>
          <p:cNvSpPr>
            <a:spLocks noGrp="1"/>
          </p:cNvSpPr>
          <p:nvPr>
            <p:ph type="dt" idx="1"/>
          </p:nvPr>
        </p:nvSpPr>
        <p:spPr>
          <a:xfrm>
            <a:off x="5797247" y="0"/>
            <a:ext cx="4434999" cy="356198"/>
          </a:xfrm>
          <a:prstGeom prst="rect">
            <a:avLst/>
          </a:prstGeom>
        </p:spPr>
        <p:txBody>
          <a:bodyPr vert="horz" lIns="94768" tIns="47384" rIns="94768" bIns="47384" rtlCol="0"/>
          <a:lstStyle>
            <a:lvl1pPr algn="r">
              <a:defRPr sz="1200"/>
            </a:lvl1pPr>
          </a:lstStyle>
          <a:p>
            <a:fld id="{AF6372E4-4873-48A7-AFFA-658B95401C63}" type="datetimeFigureOut">
              <a:rPr lang="de-DE" smtClean="0"/>
              <a:t>30.09.2025</a:t>
            </a:fld>
            <a:endParaRPr lang="de-DE"/>
          </a:p>
        </p:txBody>
      </p:sp>
      <p:sp>
        <p:nvSpPr>
          <p:cNvPr id="4" name="Folienbildplatzhalter 3"/>
          <p:cNvSpPr>
            <a:spLocks noGrp="1" noRot="1" noChangeAspect="1"/>
          </p:cNvSpPr>
          <p:nvPr>
            <p:ph type="sldImg" idx="2"/>
          </p:nvPr>
        </p:nvSpPr>
        <p:spPr>
          <a:xfrm>
            <a:off x="2990850" y="889000"/>
            <a:ext cx="4252913" cy="2393950"/>
          </a:xfrm>
          <a:prstGeom prst="rect">
            <a:avLst/>
          </a:prstGeom>
          <a:noFill/>
          <a:ln w="12700">
            <a:solidFill>
              <a:prstClr val="black"/>
            </a:solidFill>
          </a:ln>
        </p:spPr>
        <p:txBody>
          <a:bodyPr vert="horz" lIns="94768" tIns="47384" rIns="94768" bIns="47384" rtlCol="0" anchor="ctr"/>
          <a:lstStyle/>
          <a:p>
            <a:endParaRPr lang="de-DE"/>
          </a:p>
        </p:txBody>
      </p:sp>
      <p:sp>
        <p:nvSpPr>
          <p:cNvPr id="5" name="Notizenplatzhalter 4"/>
          <p:cNvSpPr>
            <a:spLocks noGrp="1"/>
          </p:cNvSpPr>
          <p:nvPr>
            <p:ph type="body" sz="quarter" idx="3"/>
          </p:nvPr>
        </p:nvSpPr>
        <p:spPr>
          <a:xfrm>
            <a:off x="1023463" y="3416538"/>
            <a:ext cx="8187690" cy="2795350"/>
          </a:xfrm>
          <a:prstGeom prst="rect">
            <a:avLst/>
          </a:prstGeom>
        </p:spPr>
        <p:txBody>
          <a:bodyPr vert="horz" lIns="94768" tIns="47384" rIns="94768" bIns="47384"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1" y="6743103"/>
            <a:ext cx="4434999" cy="356198"/>
          </a:xfrm>
          <a:prstGeom prst="rect">
            <a:avLst/>
          </a:prstGeom>
        </p:spPr>
        <p:txBody>
          <a:bodyPr vert="horz" lIns="94768" tIns="47384" rIns="94768" bIns="47384" rtlCol="0" anchor="b"/>
          <a:lstStyle>
            <a:lvl1pPr algn="l">
              <a:defRPr sz="1200"/>
            </a:lvl1pPr>
          </a:lstStyle>
          <a:p>
            <a:endParaRPr lang="de-DE"/>
          </a:p>
        </p:txBody>
      </p:sp>
      <p:sp>
        <p:nvSpPr>
          <p:cNvPr id="7" name="Foliennummernplatzhalter 6"/>
          <p:cNvSpPr>
            <a:spLocks noGrp="1"/>
          </p:cNvSpPr>
          <p:nvPr>
            <p:ph type="sldNum" sz="quarter" idx="5"/>
          </p:nvPr>
        </p:nvSpPr>
        <p:spPr>
          <a:xfrm>
            <a:off x="5797247" y="6743103"/>
            <a:ext cx="4434999" cy="356198"/>
          </a:xfrm>
          <a:prstGeom prst="rect">
            <a:avLst/>
          </a:prstGeom>
        </p:spPr>
        <p:txBody>
          <a:bodyPr vert="horz" lIns="94768" tIns="47384" rIns="94768" bIns="47384" rtlCol="0" anchor="b"/>
          <a:lstStyle>
            <a:lvl1pPr algn="r">
              <a:defRPr sz="1200"/>
            </a:lvl1pPr>
          </a:lstStyle>
          <a:p>
            <a:fld id="{766BF03D-CF01-4197-A634-3B7CD1C1341F}" type="slidenum">
              <a:rPr lang="de-DE" smtClean="0"/>
              <a:t>‹Nr.›</a:t>
            </a:fld>
            <a:endParaRPr lang="de-DE"/>
          </a:p>
        </p:txBody>
      </p:sp>
    </p:spTree>
    <p:extLst>
      <p:ext uri="{BB962C8B-B14F-4D97-AF65-F5344CB8AC3E}">
        <p14:creationId xmlns:p14="http://schemas.microsoft.com/office/powerpoint/2010/main" val="39531228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a:p>
        </p:txBody>
      </p:sp>
      <p:sp>
        <p:nvSpPr>
          <p:cNvPr id="7172"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993" indent="-296151">
              <a:spcBef>
                <a:spcPct val="30000"/>
              </a:spcBef>
              <a:defRPr sz="1200">
                <a:solidFill>
                  <a:schemeClr val="tx1"/>
                </a:solidFill>
                <a:latin typeface="Calibri" panose="020F0502020204030204" pitchFamily="34" charset="0"/>
              </a:defRPr>
            </a:lvl2pPr>
            <a:lvl3pPr marL="1184605" indent="-236921">
              <a:spcBef>
                <a:spcPct val="30000"/>
              </a:spcBef>
              <a:defRPr sz="1200">
                <a:solidFill>
                  <a:schemeClr val="tx1"/>
                </a:solidFill>
                <a:latin typeface="Calibri" panose="020F0502020204030204" pitchFamily="34" charset="0"/>
              </a:defRPr>
            </a:lvl3pPr>
            <a:lvl4pPr marL="1658447" indent="-236921">
              <a:spcBef>
                <a:spcPct val="30000"/>
              </a:spcBef>
              <a:defRPr sz="1200">
                <a:solidFill>
                  <a:schemeClr val="tx1"/>
                </a:solidFill>
                <a:latin typeface="Calibri" panose="020F0502020204030204" pitchFamily="34" charset="0"/>
              </a:defRPr>
            </a:lvl4pPr>
            <a:lvl5pPr marL="2132289" indent="-236921">
              <a:spcBef>
                <a:spcPct val="30000"/>
              </a:spcBef>
              <a:defRPr sz="1200">
                <a:solidFill>
                  <a:schemeClr val="tx1"/>
                </a:solidFill>
                <a:latin typeface="Calibri" panose="020F0502020204030204" pitchFamily="34" charset="0"/>
              </a:defRPr>
            </a:lvl5pPr>
            <a:lvl6pPr marL="2606131" indent="-236921" eaLnBrk="0" fontAlgn="base" hangingPunct="0">
              <a:spcBef>
                <a:spcPct val="30000"/>
              </a:spcBef>
              <a:spcAft>
                <a:spcPct val="0"/>
              </a:spcAft>
              <a:defRPr sz="1200">
                <a:solidFill>
                  <a:schemeClr val="tx1"/>
                </a:solidFill>
                <a:latin typeface="Calibri" panose="020F0502020204030204" pitchFamily="34" charset="0"/>
              </a:defRPr>
            </a:lvl6pPr>
            <a:lvl7pPr marL="3079974" indent="-236921" eaLnBrk="0" fontAlgn="base" hangingPunct="0">
              <a:spcBef>
                <a:spcPct val="30000"/>
              </a:spcBef>
              <a:spcAft>
                <a:spcPct val="0"/>
              </a:spcAft>
              <a:defRPr sz="1200">
                <a:solidFill>
                  <a:schemeClr val="tx1"/>
                </a:solidFill>
                <a:latin typeface="Calibri" panose="020F0502020204030204" pitchFamily="34" charset="0"/>
              </a:defRPr>
            </a:lvl7pPr>
            <a:lvl8pPr marL="3553816" indent="-236921" eaLnBrk="0" fontAlgn="base" hangingPunct="0">
              <a:spcBef>
                <a:spcPct val="30000"/>
              </a:spcBef>
              <a:spcAft>
                <a:spcPct val="0"/>
              </a:spcAft>
              <a:defRPr sz="1200">
                <a:solidFill>
                  <a:schemeClr val="tx1"/>
                </a:solidFill>
                <a:latin typeface="Calibri" panose="020F0502020204030204" pitchFamily="34" charset="0"/>
              </a:defRPr>
            </a:lvl8pPr>
            <a:lvl9pPr marL="4027658" indent="-236921"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E85BA67-A616-4420-9148-8D49318023F3}" type="slidenum">
              <a:rPr lang="de-DE" altLang="de-DE">
                <a:latin typeface="Arial" panose="020B0604020202020204" pitchFamily="34" charset="0"/>
              </a:rPr>
              <a:pPr>
                <a:spcBef>
                  <a:spcPct val="0"/>
                </a:spcBef>
              </a:pPr>
              <a:t>8</a:t>
            </a:fld>
            <a:endParaRPr lang="de-DE" altLang="de-DE">
              <a:latin typeface="Arial" panose="020B0604020202020204" pitchFamily="34" charset="0"/>
            </a:endParaRPr>
          </a:p>
        </p:txBody>
      </p:sp>
    </p:spTree>
    <p:extLst>
      <p:ext uri="{BB962C8B-B14F-4D97-AF65-F5344CB8AC3E}">
        <p14:creationId xmlns:p14="http://schemas.microsoft.com/office/powerpoint/2010/main" val="8986578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66BF03D-CF01-4197-A634-3B7CD1C1341F}" type="slidenum">
              <a:rPr lang="de-DE" smtClean="0"/>
              <a:t>28</a:t>
            </a:fld>
            <a:endParaRPr lang="de-DE"/>
          </a:p>
        </p:txBody>
      </p:sp>
    </p:spTree>
    <p:extLst>
      <p:ext uri="{BB962C8B-B14F-4D97-AF65-F5344CB8AC3E}">
        <p14:creationId xmlns:p14="http://schemas.microsoft.com/office/powerpoint/2010/main" val="4069513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66BF03D-CF01-4197-A634-3B7CD1C1341F}" type="slidenum">
              <a:rPr lang="de-DE" smtClean="0"/>
              <a:t>12</a:t>
            </a:fld>
            <a:endParaRPr lang="de-DE"/>
          </a:p>
        </p:txBody>
      </p:sp>
    </p:spTree>
    <p:extLst>
      <p:ext uri="{BB962C8B-B14F-4D97-AF65-F5344CB8AC3E}">
        <p14:creationId xmlns:p14="http://schemas.microsoft.com/office/powerpoint/2010/main" val="24606293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766BF03D-CF01-4197-A634-3B7CD1C1341F}" type="slidenum">
              <a:rPr lang="de-DE" smtClean="0"/>
              <a:t>14</a:t>
            </a:fld>
            <a:endParaRPr lang="de-DE"/>
          </a:p>
        </p:txBody>
      </p:sp>
    </p:spTree>
    <p:extLst>
      <p:ext uri="{BB962C8B-B14F-4D97-AF65-F5344CB8AC3E}">
        <p14:creationId xmlns:p14="http://schemas.microsoft.com/office/powerpoint/2010/main" val="27424032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66BF03D-CF01-4197-A634-3B7CD1C1341F}" type="slidenum">
              <a:rPr lang="de-DE" smtClean="0"/>
              <a:t>16</a:t>
            </a:fld>
            <a:endParaRPr lang="de-DE"/>
          </a:p>
        </p:txBody>
      </p:sp>
    </p:spTree>
    <p:extLst>
      <p:ext uri="{BB962C8B-B14F-4D97-AF65-F5344CB8AC3E}">
        <p14:creationId xmlns:p14="http://schemas.microsoft.com/office/powerpoint/2010/main" val="42800304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66BF03D-CF01-4197-A634-3B7CD1C1341F}" type="slidenum">
              <a:rPr lang="de-DE" smtClean="0"/>
              <a:t>17</a:t>
            </a:fld>
            <a:endParaRPr lang="de-DE"/>
          </a:p>
        </p:txBody>
      </p:sp>
    </p:spTree>
    <p:extLst>
      <p:ext uri="{BB962C8B-B14F-4D97-AF65-F5344CB8AC3E}">
        <p14:creationId xmlns:p14="http://schemas.microsoft.com/office/powerpoint/2010/main" val="23499389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66BF03D-CF01-4197-A634-3B7CD1C1341F}" type="slidenum">
              <a:rPr lang="de-DE" smtClean="0"/>
              <a:t>18</a:t>
            </a:fld>
            <a:endParaRPr lang="de-DE"/>
          </a:p>
        </p:txBody>
      </p:sp>
    </p:spTree>
    <p:extLst>
      <p:ext uri="{BB962C8B-B14F-4D97-AF65-F5344CB8AC3E}">
        <p14:creationId xmlns:p14="http://schemas.microsoft.com/office/powerpoint/2010/main" val="34540286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66BF03D-CF01-4197-A634-3B7CD1C1341F}" type="slidenum">
              <a:rPr lang="de-DE" smtClean="0"/>
              <a:t>19</a:t>
            </a:fld>
            <a:endParaRPr lang="de-DE"/>
          </a:p>
        </p:txBody>
      </p:sp>
    </p:spTree>
    <p:extLst>
      <p:ext uri="{BB962C8B-B14F-4D97-AF65-F5344CB8AC3E}">
        <p14:creationId xmlns:p14="http://schemas.microsoft.com/office/powerpoint/2010/main" val="34778328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66BF03D-CF01-4197-A634-3B7CD1C1341F}" type="slidenum">
              <a:rPr lang="de-DE" smtClean="0"/>
              <a:t>22</a:t>
            </a:fld>
            <a:endParaRPr lang="de-DE"/>
          </a:p>
        </p:txBody>
      </p:sp>
    </p:spTree>
    <p:extLst>
      <p:ext uri="{BB962C8B-B14F-4D97-AF65-F5344CB8AC3E}">
        <p14:creationId xmlns:p14="http://schemas.microsoft.com/office/powerpoint/2010/main" val="39202954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66BF03D-CF01-4197-A634-3B7CD1C1341F}" type="slidenum">
              <a:rPr lang="de-DE" smtClean="0"/>
              <a:t>24</a:t>
            </a:fld>
            <a:endParaRPr lang="de-DE"/>
          </a:p>
        </p:txBody>
      </p:sp>
    </p:spTree>
    <p:extLst>
      <p:ext uri="{BB962C8B-B14F-4D97-AF65-F5344CB8AC3E}">
        <p14:creationId xmlns:p14="http://schemas.microsoft.com/office/powerpoint/2010/main" val="30626708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4" name="Datumsplatzhalter 3"/>
          <p:cNvSpPr>
            <a:spLocks noGrp="1"/>
          </p:cNvSpPr>
          <p:nvPr>
            <p:ph type="dt" sz="half" idx="10"/>
          </p:nvPr>
        </p:nvSpPr>
        <p:spPr>
          <a:xfrm>
            <a:off x="838200" y="5978911"/>
            <a:ext cx="2743200" cy="365125"/>
          </a:xfrm>
          <a:prstGeom prst="rect">
            <a:avLst/>
          </a:prstGeom>
        </p:spPr>
        <p:txBody>
          <a:bodyPr/>
          <a:lstStyle>
            <a:lvl1pPr>
              <a:defRPr>
                <a:solidFill>
                  <a:srgbClr val="575756"/>
                </a:solidFill>
              </a:defRPr>
            </a:lvl1pPr>
          </a:lstStyle>
          <a:p>
            <a:fld id="{C896F146-8DB0-46B2-A259-3116DA0CD858}" type="datetimeFigureOut">
              <a:rPr lang="de-DE" smtClean="0"/>
              <a:pPr/>
              <a:t>30.09.2025</a:t>
            </a:fld>
            <a:endParaRPr lang="de-DE" dirty="0"/>
          </a:p>
        </p:txBody>
      </p:sp>
      <p:cxnSp>
        <p:nvCxnSpPr>
          <p:cNvPr id="8" name="Gerader Verbinder 7"/>
          <p:cNvCxnSpPr/>
          <p:nvPr userDrawn="1"/>
        </p:nvCxnSpPr>
        <p:spPr>
          <a:xfrm>
            <a:off x="0" y="1188608"/>
            <a:ext cx="12192000" cy="0"/>
          </a:xfrm>
          <a:prstGeom prst="line">
            <a:avLst/>
          </a:prstGeom>
          <a:ln>
            <a:solidFill>
              <a:srgbClr val="00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9" name="Grafik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159165" y="229536"/>
            <a:ext cx="2719508" cy="740664"/>
          </a:xfrm>
          <a:prstGeom prst="rect">
            <a:avLst/>
          </a:prstGeom>
        </p:spPr>
      </p:pic>
      <p:pic>
        <p:nvPicPr>
          <p:cNvPr id="10" name="Picture 8" descr="cciv_logo_RGB"/>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8893543" y="5916477"/>
            <a:ext cx="2265998" cy="470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rafik 15"/>
          <p:cNvPicPr>
            <a:picLocks noChangeAspect="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11402441" y="5855489"/>
            <a:ext cx="481722" cy="619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hasCustomPrompt="1"/>
          </p:nvPr>
        </p:nvSpPr>
        <p:spPr>
          <a:xfrm>
            <a:off x="828000" y="3492000"/>
            <a:ext cx="10515600" cy="900000"/>
          </a:xfrm>
        </p:spPr>
        <p:txBody>
          <a:bodyPr>
            <a:normAutofit/>
          </a:bodyPr>
          <a:lstStyle>
            <a:lvl1pPr>
              <a:defRPr sz="7000" b="0">
                <a:solidFill>
                  <a:srgbClr val="3B5BA1"/>
                </a:solidFill>
                <a:latin typeface="Book Antiqua" panose="02040602050305030304" pitchFamily="18" charset="0"/>
              </a:defRPr>
            </a:lvl1pPr>
          </a:lstStyle>
          <a:p>
            <a:r>
              <a:rPr lang="de-DE" dirty="0"/>
              <a:t>Titel der Präsentation</a:t>
            </a:r>
          </a:p>
        </p:txBody>
      </p:sp>
      <p:sp>
        <p:nvSpPr>
          <p:cNvPr id="5" name="Textplatzhalter 4"/>
          <p:cNvSpPr>
            <a:spLocks noGrp="1"/>
          </p:cNvSpPr>
          <p:nvPr>
            <p:ph type="body" sz="quarter" idx="11" hasCustomPrompt="1"/>
          </p:nvPr>
        </p:nvSpPr>
        <p:spPr>
          <a:xfrm>
            <a:off x="828000" y="2844000"/>
            <a:ext cx="10515600" cy="504000"/>
          </a:xfrm>
        </p:spPr>
        <p:txBody>
          <a:bodyPr>
            <a:normAutofit/>
          </a:bodyPr>
          <a:lstStyle>
            <a:lvl1pPr marL="0" indent="0">
              <a:buNone/>
              <a:defRPr sz="3200">
                <a:solidFill>
                  <a:srgbClr val="575756"/>
                </a:solidFill>
                <a:latin typeface="+mj-lt"/>
              </a:defRPr>
            </a:lvl1pPr>
          </a:lstStyle>
          <a:p>
            <a:pPr lvl="0"/>
            <a:r>
              <a:rPr lang="de-DE" dirty="0"/>
              <a:t>Headline</a:t>
            </a:r>
          </a:p>
        </p:txBody>
      </p:sp>
      <p:sp>
        <p:nvSpPr>
          <p:cNvPr id="14" name="Textplatzhalter 4"/>
          <p:cNvSpPr>
            <a:spLocks noGrp="1"/>
          </p:cNvSpPr>
          <p:nvPr>
            <p:ph type="body" sz="quarter" idx="12" hasCustomPrompt="1"/>
          </p:nvPr>
        </p:nvSpPr>
        <p:spPr>
          <a:xfrm>
            <a:off x="828000" y="4428000"/>
            <a:ext cx="10515600" cy="648000"/>
          </a:xfrm>
        </p:spPr>
        <p:txBody>
          <a:bodyPr>
            <a:normAutofit/>
          </a:bodyPr>
          <a:lstStyle>
            <a:lvl1pPr marL="0" indent="0">
              <a:buNone/>
              <a:defRPr sz="4800" b="1">
                <a:solidFill>
                  <a:srgbClr val="575756"/>
                </a:solidFill>
                <a:latin typeface="+mj-lt"/>
              </a:defRPr>
            </a:lvl1pPr>
          </a:lstStyle>
          <a:p>
            <a:pPr lvl="0"/>
            <a:r>
              <a:rPr lang="de-DE" dirty="0"/>
              <a:t>Subheadline</a:t>
            </a:r>
          </a:p>
        </p:txBody>
      </p:sp>
      <p:sp>
        <p:nvSpPr>
          <p:cNvPr id="6" name="Bildplatzhalter 5"/>
          <p:cNvSpPr>
            <a:spLocks noGrp="1"/>
          </p:cNvSpPr>
          <p:nvPr>
            <p:ph type="pic" sz="quarter" idx="13"/>
          </p:nvPr>
        </p:nvSpPr>
        <p:spPr>
          <a:xfrm>
            <a:off x="0" y="1188608"/>
            <a:ext cx="12192000" cy="4384911"/>
          </a:xfrm>
        </p:spPr>
        <p:txBody>
          <a:bodyPr/>
          <a:lstStyle>
            <a:lvl1pPr marL="0" indent="0" algn="ctr">
              <a:buNone/>
              <a:defRPr/>
            </a:lvl1pPr>
          </a:lstStyle>
          <a:p>
            <a:endParaRPr lang="de-DE" dirty="0"/>
          </a:p>
          <a:p>
            <a:r>
              <a:rPr lang="de-DE" dirty="0"/>
              <a:t>Bild durch Klicken auf das Symbol hinzufügen.</a:t>
            </a:r>
          </a:p>
          <a:p>
            <a:r>
              <a:rPr lang="de-DE" dirty="0"/>
              <a:t>Achtung! Nach dem Einfügen mit Rechtsklick auf das Bild, </a:t>
            </a:r>
          </a:p>
          <a:p>
            <a:r>
              <a:rPr lang="de-DE" dirty="0"/>
              <a:t>das Bild in den Hintergrund verschieben.</a:t>
            </a:r>
          </a:p>
          <a:p>
            <a:endParaRPr lang="de-DE" dirty="0"/>
          </a:p>
        </p:txBody>
      </p:sp>
    </p:spTree>
    <p:extLst>
      <p:ext uri="{BB962C8B-B14F-4D97-AF65-F5344CB8AC3E}">
        <p14:creationId xmlns:p14="http://schemas.microsoft.com/office/powerpoint/2010/main" val="11481584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el und Inhalt">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a:xfrm>
            <a:off x="9136800" y="6356350"/>
            <a:ext cx="2743200" cy="365125"/>
          </a:xfrm>
          <a:prstGeom prst="rect">
            <a:avLst/>
          </a:prstGeom>
        </p:spPr>
        <p:txBody>
          <a:bodyPr/>
          <a:lstStyle/>
          <a:p>
            <a:fld id="{6A5FD0CB-8B4A-4BAE-8908-A4C4D5EC6CF0}" type="slidenum">
              <a:rPr lang="de-DE" smtClean="0"/>
              <a:t>‹Nr.›</a:t>
            </a:fld>
            <a:endParaRPr lang="de-DE"/>
          </a:p>
        </p:txBody>
      </p:sp>
      <p:sp>
        <p:nvSpPr>
          <p:cNvPr id="7" name="Rechteck 6"/>
          <p:cNvSpPr/>
          <p:nvPr userDrawn="1"/>
        </p:nvSpPr>
        <p:spPr>
          <a:xfrm>
            <a:off x="8772000" y="0"/>
            <a:ext cx="3420000" cy="6721475"/>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title"/>
          </p:nvPr>
        </p:nvSpPr>
        <p:spPr>
          <a:xfrm>
            <a:off x="838200" y="360000"/>
            <a:ext cx="4752000" cy="1080000"/>
          </a:xfrm>
        </p:spPr>
        <p:txBody>
          <a:bodyPr tIns="36000" bIns="36000">
            <a:normAutofit/>
          </a:bodyPr>
          <a:lstStyle>
            <a:lvl1pPr>
              <a:defRPr sz="3600" b="0">
                <a:solidFill>
                  <a:srgbClr val="3B5BA1"/>
                </a:solidFill>
                <a:latin typeface="Book Antiqua" panose="02040602050305030304" pitchFamily="18" charset="0"/>
                <a:cs typeface="Calibri" panose="020F0502020204030204" pitchFamily="34" charset="0"/>
              </a:defRPr>
            </a:lvl1pPr>
          </a:lstStyle>
          <a:p>
            <a:r>
              <a:rPr lang="de-DE" dirty="0"/>
              <a:t>Titelmasterformat durch Klicken bearbeiten</a:t>
            </a:r>
          </a:p>
        </p:txBody>
      </p:sp>
      <p:sp>
        <p:nvSpPr>
          <p:cNvPr id="3" name="Inhaltsplatzhalter 2"/>
          <p:cNvSpPr>
            <a:spLocks noGrp="1"/>
          </p:cNvSpPr>
          <p:nvPr>
            <p:ph idx="1"/>
          </p:nvPr>
        </p:nvSpPr>
        <p:spPr>
          <a:xfrm>
            <a:off x="838200" y="1800000"/>
            <a:ext cx="7495800" cy="4351338"/>
          </a:xfrm>
        </p:spPr>
        <p:txBody>
          <a:bodyPr/>
          <a:lstStyle>
            <a:lvl1pPr>
              <a:buClr>
                <a:srgbClr val="3B5BA1"/>
              </a:buClr>
              <a:defRPr>
                <a:solidFill>
                  <a:srgbClr val="575756"/>
                </a:solidFill>
              </a:defRPr>
            </a:lvl1pPr>
            <a:lvl2pPr>
              <a:buClr>
                <a:srgbClr val="575756"/>
              </a:buClr>
              <a:defRPr>
                <a:solidFill>
                  <a:srgbClr val="575756"/>
                </a:solidFill>
              </a:defRPr>
            </a:lvl2pPr>
            <a:lvl3pPr>
              <a:defRPr>
                <a:solidFill>
                  <a:srgbClr val="575756"/>
                </a:solidFill>
              </a:defRPr>
            </a:lvl3pPr>
            <a:lvl4pPr>
              <a:defRPr>
                <a:solidFill>
                  <a:srgbClr val="575756"/>
                </a:solidFill>
              </a:defRPr>
            </a:lvl4pPr>
            <a:lvl5pPr>
              <a:defRPr>
                <a:solidFill>
                  <a:srgbClr val="575756"/>
                </a:solidFill>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0" name="Inhaltsplatzhalter 2"/>
          <p:cNvSpPr>
            <a:spLocks noGrp="1"/>
          </p:cNvSpPr>
          <p:nvPr>
            <p:ph idx="13"/>
          </p:nvPr>
        </p:nvSpPr>
        <p:spPr>
          <a:xfrm>
            <a:off x="9136800" y="288000"/>
            <a:ext cx="2736000" cy="5863338"/>
          </a:xfrm>
        </p:spPr>
        <p:txBody>
          <a:bodyPr anchor="ctr" anchorCtr="0"/>
          <a:lstStyle>
            <a:lvl1pPr marL="0" indent="0" algn="r">
              <a:buClr>
                <a:schemeClr val="bg1"/>
              </a:buClr>
              <a:buNone/>
              <a:defRPr b="0">
                <a:solidFill>
                  <a:schemeClr val="bg1"/>
                </a:solidFill>
                <a:latin typeface="Book Antiqua" panose="02040602050305030304" pitchFamily="18" charset="0"/>
              </a:defRPr>
            </a:lvl1pPr>
            <a:lvl2pPr>
              <a:buClr>
                <a:schemeClr val="bg1"/>
              </a:buClr>
              <a:defRPr>
                <a:solidFill>
                  <a:schemeClr val="bg1"/>
                </a:solidFill>
                <a:latin typeface="Book Antiqua" panose="02040602050305030304" pitchFamily="18" charset="0"/>
              </a:defRPr>
            </a:lvl2pPr>
            <a:lvl3pPr>
              <a:buClr>
                <a:schemeClr val="bg1"/>
              </a:buClr>
              <a:defRPr>
                <a:solidFill>
                  <a:schemeClr val="bg1"/>
                </a:solidFill>
                <a:latin typeface="Book Antiqua" panose="02040602050305030304" pitchFamily="18" charset="0"/>
              </a:defRPr>
            </a:lvl3pPr>
            <a:lvl4pPr>
              <a:buClr>
                <a:schemeClr val="bg1"/>
              </a:buClr>
              <a:defRPr>
                <a:solidFill>
                  <a:schemeClr val="bg1"/>
                </a:solidFill>
                <a:latin typeface="Book Antiqua" panose="02040602050305030304" pitchFamily="18" charset="0"/>
              </a:defRPr>
            </a:lvl4pPr>
            <a:lvl5pPr>
              <a:buClr>
                <a:schemeClr val="bg1"/>
              </a:buClr>
              <a:defRPr>
                <a:solidFill>
                  <a:schemeClr val="bg1"/>
                </a:solidFill>
                <a:latin typeface="Book Antiqua" panose="02040602050305030304" pitchFamily="18" charset="0"/>
              </a:defRPr>
            </a:lvl5pPr>
          </a:lstStyle>
          <a:p>
            <a:pPr lvl="0"/>
            <a:r>
              <a:rPr lang="de-DE" dirty="0"/>
              <a:t>Formatvorlagen des Textmasters bearbeiten</a:t>
            </a:r>
          </a:p>
        </p:txBody>
      </p:sp>
      <p:cxnSp>
        <p:nvCxnSpPr>
          <p:cNvPr id="15" name="Gerader Verbinder 14"/>
          <p:cNvCxnSpPr/>
          <p:nvPr userDrawn="1"/>
        </p:nvCxnSpPr>
        <p:spPr>
          <a:xfrm>
            <a:off x="838200" y="1566000"/>
            <a:ext cx="7495800" cy="0"/>
          </a:xfrm>
          <a:prstGeom prst="line">
            <a:avLst/>
          </a:prstGeom>
          <a:ln w="6350">
            <a:solidFill>
              <a:srgbClr val="575756"/>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pic>
        <p:nvPicPr>
          <p:cNvPr id="17" name="Grafik 1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940949" y="525293"/>
            <a:ext cx="2393051" cy="651753"/>
          </a:xfrm>
          <a:prstGeom prst="rect">
            <a:avLst/>
          </a:prstGeom>
        </p:spPr>
      </p:pic>
      <p:sp>
        <p:nvSpPr>
          <p:cNvPr id="16" name="Foliennummernplatzhalter 5"/>
          <p:cNvSpPr txBox="1">
            <a:spLocks/>
          </p:cNvSpPr>
          <p:nvPr userDrawn="1"/>
        </p:nvSpPr>
        <p:spPr>
          <a:xfrm>
            <a:off x="8610600" y="6238661"/>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A5FD0CB-8B4A-4BAE-8908-A4C4D5EC6CF0}" type="slidenum">
              <a:rPr lang="de-DE" smtClean="0">
                <a:solidFill>
                  <a:schemeClr val="bg1"/>
                </a:solidFill>
              </a:rPr>
              <a:pPr/>
              <a:t>‹Nr.›</a:t>
            </a:fld>
            <a:endParaRPr lang="de-DE" dirty="0">
              <a:solidFill>
                <a:schemeClr val="bg1"/>
              </a:solidFill>
            </a:endParaRPr>
          </a:p>
        </p:txBody>
      </p:sp>
    </p:spTree>
    <p:extLst>
      <p:ext uri="{BB962C8B-B14F-4D97-AF65-F5344CB8AC3E}">
        <p14:creationId xmlns:p14="http://schemas.microsoft.com/office/powerpoint/2010/main" val="34223009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cxnSp>
        <p:nvCxnSpPr>
          <p:cNvPr id="7" name="Gerader Verbinder 6"/>
          <p:cNvCxnSpPr/>
          <p:nvPr userDrawn="1"/>
        </p:nvCxnSpPr>
        <p:spPr>
          <a:xfrm>
            <a:off x="838200" y="1566000"/>
            <a:ext cx="10515600" cy="0"/>
          </a:xfrm>
          <a:prstGeom prst="line">
            <a:avLst/>
          </a:prstGeom>
          <a:ln w="6350">
            <a:solidFill>
              <a:srgbClr val="575756"/>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sp>
        <p:nvSpPr>
          <p:cNvPr id="8" name="Titelplatzhalter 1"/>
          <p:cNvSpPr>
            <a:spLocks noGrp="1"/>
          </p:cNvSpPr>
          <p:nvPr>
            <p:ph type="title"/>
          </p:nvPr>
        </p:nvSpPr>
        <p:spPr>
          <a:xfrm>
            <a:off x="838200" y="360000"/>
            <a:ext cx="7920000" cy="1080000"/>
          </a:xfrm>
          <a:prstGeom prst="rect">
            <a:avLst/>
          </a:prstGeom>
        </p:spPr>
        <p:txBody>
          <a:bodyPr vert="horz" lIns="91440" tIns="45720" rIns="91440" bIns="45720" rtlCol="0" anchor="ctr">
            <a:normAutofit/>
          </a:bodyPr>
          <a:lstStyle>
            <a:lvl1pPr>
              <a:defRPr b="0"/>
            </a:lvl1pPr>
          </a:lstStyle>
          <a:p>
            <a:r>
              <a:rPr lang="de-DE" dirty="0"/>
              <a:t>Titelmasterformat durch Klicken bearbeiten</a:t>
            </a:r>
          </a:p>
        </p:txBody>
      </p:sp>
      <p:pic>
        <p:nvPicPr>
          <p:cNvPr id="11" name="Grafik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980205" y="525293"/>
            <a:ext cx="2393051" cy="651753"/>
          </a:xfrm>
          <a:prstGeom prst="rect">
            <a:avLst/>
          </a:prstGeom>
        </p:spPr>
      </p:pic>
      <p:sp>
        <p:nvSpPr>
          <p:cNvPr id="10" name="Foliennummernplatzhalter 5"/>
          <p:cNvSpPr txBox="1">
            <a:spLocks/>
          </p:cNvSpPr>
          <p:nvPr userDrawn="1"/>
        </p:nvSpPr>
        <p:spPr>
          <a:xfrm>
            <a:off x="8610600" y="6238661"/>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A5FD0CB-8B4A-4BAE-8908-A4C4D5EC6CF0}" type="slidenum">
              <a:rPr lang="de-DE" smtClean="0">
                <a:solidFill>
                  <a:srgbClr val="575756"/>
                </a:solidFill>
              </a:rPr>
              <a:pPr/>
              <a:t>‹Nr.›</a:t>
            </a:fld>
            <a:endParaRPr lang="de-DE" dirty="0">
              <a:solidFill>
                <a:srgbClr val="575756"/>
              </a:solidFill>
            </a:endParaRPr>
          </a:p>
        </p:txBody>
      </p:sp>
    </p:spTree>
    <p:extLst>
      <p:ext uri="{BB962C8B-B14F-4D97-AF65-F5344CB8AC3E}">
        <p14:creationId xmlns:p14="http://schemas.microsoft.com/office/powerpoint/2010/main" val="21081328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pic>
        <p:nvPicPr>
          <p:cNvPr id="6" name="Grafik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980205" y="525293"/>
            <a:ext cx="2393051" cy="651753"/>
          </a:xfrm>
          <a:prstGeom prst="rect">
            <a:avLst/>
          </a:prstGeom>
        </p:spPr>
      </p:pic>
      <p:sp>
        <p:nvSpPr>
          <p:cNvPr id="8" name="Foliennummernplatzhalter 5"/>
          <p:cNvSpPr txBox="1">
            <a:spLocks/>
          </p:cNvSpPr>
          <p:nvPr userDrawn="1"/>
        </p:nvSpPr>
        <p:spPr>
          <a:xfrm>
            <a:off x="8610600" y="6238661"/>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A5FD0CB-8B4A-4BAE-8908-A4C4D5EC6CF0}" type="slidenum">
              <a:rPr lang="de-DE" smtClean="0">
                <a:solidFill>
                  <a:srgbClr val="575756"/>
                </a:solidFill>
              </a:rPr>
              <a:pPr/>
              <a:t>‹Nr.›</a:t>
            </a:fld>
            <a:endParaRPr lang="de-DE" dirty="0">
              <a:solidFill>
                <a:srgbClr val="575756"/>
              </a:solidFill>
            </a:endParaRPr>
          </a:p>
        </p:txBody>
      </p:sp>
    </p:spTree>
    <p:extLst>
      <p:ext uri="{BB962C8B-B14F-4D97-AF65-F5344CB8AC3E}">
        <p14:creationId xmlns:p14="http://schemas.microsoft.com/office/powerpoint/2010/main" val="18925365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halt mit Überschrift">
    <p:spTree>
      <p:nvGrpSpPr>
        <p:cNvPr id="1" name=""/>
        <p:cNvGrpSpPr/>
        <p:nvPr/>
      </p:nvGrpSpPr>
      <p:grpSpPr>
        <a:xfrm>
          <a:off x="0" y="0"/>
          <a:ext cx="0" cy="0"/>
          <a:chOff x="0" y="0"/>
          <a:chExt cx="0" cy="0"/>
        </a:xfrm>
      </p:grpSpPr>
      <p:sp>
        <p:nvSpPr>
          <p:cNvPr id="3" name="Inhaltsplatzhalter 2"/>
          <p:cNvSpPr>
            <a:spLocks noGrp="1"/>
          </p:cNvSpPr>
          <p:nvPr>
            <p:ph idx="1"/>
          </p:nvPr>
        </p:nvSpPr>
        <p:spPr>
          <a:xfrm>
            <a:off x="5183188" y="1800000"/>
            <a:ext cx="6172200" cy="43524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Textplatzhalter 3"/>
          <p:cNvSpPr>
            <a:spLocks noGrp="1"/>
          </p:cNvSpPr>
          <p:nvPr>
            <p:ph type="body" sz="half" idx="2"/>
          </p:nvPr>
        </p:nvSpPr>
        <p:spPr>
          <a:xfrm>
            <a:off x="839788" y="1800000"/>
            <a:ext cx="3932237" cy="4352400"/>
          </a:xfrm>
        </p:spPr>
        <p:txBody>
          <a:bodyPr>
            <a:normAutofit/>
          </a:bodyPr>
          <a:lstStyle>
            <a:lvl1pPr marL="0" indent="0">
              <a:buNone/>
              <a:defRPr sz="2400">
                <a:latin typeface="Book Antiqua" panose="02040602050305030304"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dirty="0"/>
              <a:t>Formatvorlagen des Textmasters bearbeiten</a:t>
            </a:r>
          </a:p>
        </p:txBody>
      </p:sp>
      <p:cxnSp>
        <p:nvCxnSpPr>
          <p:cNvPr id="12" name="Gerader Verbinder 11"/>
          <p:cNvCxnSpPr/>
          <p:nvPr userDrawn="1"/>
        </p:nvCxnSpPr>
        <p:spPr>
          <a:xfrm>
            <a:off x="838200" y="1566000"/>
            <a:ext cx="10515600" cy="0"/>
          </a:xfrm>
          <a:prstGeom prst="line">
            <a:avLst/>
          </a:prstGeom>
          <a:ln w="6350">
            <a:solidFill>
              <a:srgbClr val="575756"/>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sp>
        <p:nvSpPr>
          <p:cNvPr id="13" name="Titelplatzhalter 1"/>
          <p:cNvSpPr>
            <a:spLocks noGrp="1"/>
          </p:cNvSpPr>
          <p:nvPr>
            <p:ph type="title"/>
          </p:nvPr>
        </p:nvSpPr>
        <p:spPr>
          <a:xfrm>
            <a:off x="838200" y="360000"/>
            <a:ext cx="7920000" cy="1080000"/>
          </a:xfrm>
          <a:prstGeom prst="rect">
            <a:avLst/>
          </a:prstGeom>
        </p:spPr>
        <p:txBody>
          <a:bodyPr vert="horz" lIns="91440" tIns="45720" rIns="91440" bIns="45720" rtlCol="0" anchor="ctr">
            <a:normAutofit/>
          </a:bodyPr>
          <a:lstStyle>
            <a:lvl1pPr>
              <a:defRPr b="0"/>
            </a:lvl1pPr>
          </a:lstStyle>
          <a:p>
            <a:r>
              <a:rPr lang="de-DE" dirty="0"/>
              <a:t>Titelmasterformat durch Klicken bearbeiten</a:t>
            </a:r>
          </a:p>
        </p:txBody>
      </p:sp>
      <p:pic>
        <p:nvPicPr>
          <p:cNvPr id="15" name="Grafik 1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980205" y="525293"/>
            <a:ext cx="2393051" cy="651753"/>
          </a:xfrm>
          <a:prstGeom prst="rect">
            <a:avLst/>
          </a:prstGeom>
        </p:spPr>
      </p:pic>
      <p:sp>
        <p:nvSpPr>
          <p:cNvPr id="11" name="Foliennummernplatzhalter 5"/>
          <p:cNvSpPr txBox="1">
            <a:spLocks/>
          </p:cNvSpPr>
          <p:nvPr userDrawn="1"/>
        </p:nvSpPr>
        <p:spPr>
          <a:xfrm>
            <a:off x="8610600" y="6238661"/>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A5FD0CB-8B4A-4BAE-8908-A4C4D5EC6CF0}" type="slidenum">
              <a:rPr lang="de-DE" smtClean="0">
                <a:solidFill>
                  <a:srgbClr val="575756"/>
                </a:solidFill>
              </a:rPr>
              <a:pPr/>
              <a:t>‹Nr.›</a:t>
            </a:fld>
            <a:endParaRPr lang="de-DE" dirty="0">
              <a:solidFill>
                <a:srgbClr val="575756"/>
              </a:solidFill>
            </a:endParaRPr>
          </a:p>
        </p:txBody>
      </p:sp>
    </p:spTree>
    <p:extLst>
      <p:ext uri="{BB962C8B-B14F-4D97-AF65-F5344CB8AC3E}">
        <p14:creationId xmlns:p14="http://schemas.microsoft.com/office/powerpoint/2010/main" val="45088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ild mit Überschrift">
    <p:spTree>
      <p:nvGrpSpPr>
        <p:cNvPr id="1" name=""/>
        <p:cNvGrpSpPr/>
        <p:nvPr/>
      </p:nvGrpSpPr>
      <p:grpSpPr>
        <a:xfrm>
          <a:off x="0" y="0"/>
          <a:ext cx="0" cy="0"/>
          <a:chOff x="0" y="0"/>
          <a:chExt cx="0" cy="0"/>
        </a:xfrm>
      </p:grpSpPr>
      <p:sp>
        <p:nvSpPr>
          <p:cNvPr id="3" name="Bildplatzhalter 2"/>
          <p:cNvSpPr>
            <a:spLocks noGrp="1"/>
          </p:cNvSpPr>
          <p:nvPr>
            <p:ph type="pic" idx="1"/>
          </p:nvPr>
        </p:nvSpPr>
        <p:spPr>
          <a:xfrm>
            <a:off x="5183188" y="1800000"/>
            <a:ext cx="3931200" cy="40610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dirty="0"/>
          </a:p>
          <a:p>
            <a:r>
              <a:rPr lang="de-DE" dirty="0"/>
              <a:t>Bild durch Klicken </a:t>
            </a:r>
          </a:p>
          <a:p>
            <a:r>
              <a:rPr lang="de-DE" dirty="0"/>
              <a:t>auf das Symbol </a:t>
            </a:r>
          </a:p>
          <a:p>
            <a:r>
              <a:rPr lang="de-DE" dirty="0"/>
              <a:t>hinzufügen</a:t>
            </a:r>
          </a:p>
          <a:p>
            <a:endParaRPr lang="de-DE" dirty="0"/>
          </a:p>
        </p:txBody>
      </p:sp>
      <p:sp>
        <p:nvSpPr>
          <p:cNvPr id="8" name="Rechteck 7"/>
          <p:cNvSpPr/>
          <p:nvPr userDrawn="1"/>
        </p:nvSpPr>
        <p:spPr>
          <a:xfrm>
            <a:off x="10677727" y="0"/>
            <a:ext cx="1514274" cy="6721475"/>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p:cNvSpPr/>
          <p:nvPr userDrawn="1"/>
        </p:nvSpPr>
        <p:spPr>
          <a:xfrm rot="720000">
            <a:off x="10287563" y="96536"/>
            <a:ext cx="1391055" cy="3528000"/>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p:cNvSpPr/>
          <p:nvPr userDrawn="1"/>
        </p:nvSpPr>
        <p:spPr>
          <a:xfrm rot="-720000">
            <a:off x="10287564" y="3223939"/>
            <a:ext cx="1391055" cy="3528000"/>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ichtungspfeil 11"/>
          <p:cNvSpPr/>
          <p:nvPr userDrawn="1"/>
        </p:nvSpPr>
        <p:spPr>
          <a:xfrm rot="10800000">
            <a:off x="10676175" y="-9525"/>
            <a:ext cx="1493996" cy="6731000"/>
          </a:xfrm>
          <a:prstGeom prst="homePlate">
            <a:avLst>
              <a:gd name="adj" fmla="val 46093"/>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extplatzhalter 3"/>
          <p:cNvSpPr>
            <a:spLocks noGrp="1"/>
          </p:cNvSpPr>
          <p:nvPr>
            <p:ph type="body" sz="half" idx="2"/>
          </p:nvPr>
        </p:nvSpPr>
        <p:spPr>
          <a:xfrm>
            <a:off x="839788" y="1800000"/>
            <a:ext cx="3932237" cy="4061050"/>
          </a:xfrm>
        </p:spPr>
        <p:txBody>
          <a:bodyPr>
            <a:normAutofit/>
          </a:bodyPr>
          <a:lstStyle>
            <a:lvl1pPr marL="0" indent="0">
              <a:buNone/>
              <a:defRPr sz="2400">
                <a:latin typeface="Book Antiqua" panose="02040602050305030304"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dirty="0"/>
              <a:t>Formatvorlagen des Textmasters bearbeiten</a:t>
            </a:r>
          </a:p>
        </p:txBody>
      </p:sp>
      <p:sp>
        <p:nvSpPr>
          <p:cNvPr id="15" name="Rechteck 14"/>
          <p:cNvSpPr/>
          <p:nvPr userDrawn="1"/>
        </p:nvSpPr>
        <p:spPr>
          <a:xfrm>
            <a:off x="0" y="6721475"/>
            <a:ext cx="12192000" cy="136525"/>
          </a:xfrm>
          <a:prstGeom prst="rect">
            <a:avLst/>
          </a:prstGeom>
          <a:solidFill>
            <a:srgbClr val="90969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itel 1"/>
          <p:cNvSpPr>
            <a:spLocks noGrp="1"/>
          </p:cNvSpPr>
          <p:nvPr>
            <p:ph type="title"/>
          </p:nvPr>
        </p:nvSpPr>
        <p:spPr>
          <a:xfrm>
            <a:off x="838200" y="360000"/>
            <a:ext cx="5544000" cy="1080000"/>
          </a:xfrm>
        </p:spPr>
        <p:txBody>
          <a:bodyPr tIns="36000" bIns="36000">
            <a:normAutofit/>
          </a:bodyPr>
          <a:lstStyle>
            <a:lvl1pPr>
              <a:defRPr sz="3600" b="0">
                <a:solidFill>
                  <a:srgbClr val="3B5BA1"/>
                </a:solidFill>
                <a:latin typeface="Book Antiqua" panose="02040602050305030304" pitchFamily="18" charset="0"/>
                <a:cs typeface="Calibri" panose="020F0502020204030204" pitchFamily="34" charset="0"/>
              </a:defRPr>
            </a:lvl1pPr>
          </a:lstStyle>
          <a:p>
            <a:r>
              <a:rPr lang="de-DE" dirty="0"/>
              <a:t>Titelmasterformat durch Klicken bearbeiten</a:t>
            </a:r>
          </a:p>
        </p:txBody>
      </p:sp>
      <p:cxnSp>
        <p:nvCxnSpPr>
          <p:cNvPr id="20" name="Gerader Verbinder 19"/>
          <p:cNvCxnSpPr/>
          <p:nvPr userDrawn="1"/>
        </p:nvCxnSpPr>
        <p:spPr>
          <a:xfrm>
            <a:off x="838200" y="1566000"/>
            <a:ext cx="8276188" cy="0"/>
          </a:xfrm>
          <a:prstGeom prst="line">
            <a:avLst/>
          </a:prstGeom>
          <a:ln w="6350">
            <a:solidFill>
              <a:srgbClr val="575756"/>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pic>
        <p:nvPicPr>
          <p:cNvPr id="22" name="Grafik 2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716514" y="525293"/>
            <a:ext cx="2393051" cy="651753"/>
          </a:xfrm>
          <a:prstGeom prst="rect">
            <a:avLst/>
          </a:prstGeom>
        </p:spPr>
      </p:pic>
      <p:sp>
        <p:nvSpPr>
          <p:cNvPr id="17" name="Foliennummernplatzhalter 5"/>
          <p:cNvSpPr txBox="1">
            <a:spLocks/>
          </p:cNvSpPr>
          <p:nvPr userDrawn="1"/>
        </p:nvSpPr>
        <p:spPr>
          <a:xfrm>
            <a:off x="8610600" y="6238661"/>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A5FD0CB-8B4A-4BAE-8908-A4C4D5EC6CF0}" type="slidenum">
              <a:rPr lang="de-DE" smtClean="0">
                <a:solidFill>
                  <a:schemeClr val="bg1"/>
                </a:solidFill>
              </a:rPr>
              <a:pPr/>
              <a:t>‹Nr.›</a:t>
            </a:fld>
            <a:endParaRPr lang="de-DE" dirty="0">
              <a:solidFill>
                <a:schemeClr val="bg1"/>
              </a:solidFill>
            </a:endParaRPr>
          </a:p>
        </p:txBody>
      </p:sp>
    </p:spTree>
    <p:extLst>
      <p:ext uri="{BB962C8B-B14F-4D97-AF65-F5344CB8AC3E}">
        <p14:creationId xmlns:p14="http://schemas.microsoft.com/office/powerpoint/2010/main" val="4291819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Bild mit Überschrift">
    <p:spTree>
      <p:nvGrpSpPr>
        <p:cNvPr id="1" name=""/>
        <p:cNvGrpSpPr/>
        <p:nvPr/>
      </p:nvGrpSpPr>
      <p:grpSpPr>
        <a:xfrm>
          <a:off x="0" y="0"/>
          <a:ext cx="0" cy="0"/>
          <a:chOff x="0" y="0"/>
          <a:chExt cx="0" cy="0"/>
        </a:xfrm>
      </p:grpSpPr>
      <p:sp>
        <p:nvSpPr>
          <p:cNvPr id="3" name="Bildplatzhalter 2"/>
          <p:cNvSpPr>
            <a:spLocks noGrp="1"/>
          </p:cNvSpPr>
          <p:nvPr>
            <p:ph type="pic" idx="1"/>
          </p:nvPr>
        </p:nvSpPr>
        <p:spPr>
          <a:xfrm>
            <a:off x="7884748" y="1789889"/>
            <a:ext cx="3470639" cy="4071161"/>
          </a:xfrm>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dirty="0"/>
          </a:p>
          <a:p>
            <a:r>
              <a:rPr lang="de-DE" dirty="0"/>
              <a:t>Bild durch Klicken auf das Symbol hinzufügen</a:t>
            </a:r>
          </a:p>
          <a:p>
            <a:endParaRPr lang="de-DE" dirty="0"/>
          </a:p>
        </p:txBody>
      </p:sp>
      <p:grpSp>
        <p:nvGrpSpPr>
          <p:cNvPr id="9" name="Gruppieren 8"/>
          <p:cNvGrpSpPr/>
          <p:nvPr userDrawn="1"/>
        </p:nvGrpSpPr>
        <p:grpSpPr>
          <a:xfrm>
            <a:off x="0" y="-4762"/>
            <a:ext cx="3008270" cy="6726238"/>
            <a:chOff x="0" y="-4763"/>
            <a:chExt cx="3008270" cy="6862763"/>
          </a:xfrm>
        </p:grpSpPr>
        <p:sp>
          <p:nvSpPr>
            <p:cNvPr id="8" name="Rechteck 7"/>
            <p:cNvSpPr/>
            <p:nvPr userDrawn="1"/>
          </p:nvSpPr>
          <p:spPr>
            <a:xfrm>
              <a:off x="0" y="0"/>
              <a:ext cx="1514274" cy="6858000"/>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ichtungspfeil 11"/>
            <p:cNvSpPr/>
            <p:nvPr userDrawn="1"/>
          </p:nvSpPr>
          <p:spPr>
            <a:xfrm>
              <a:off x="1514274" y="-4763"/>
              <a:ext cx="1493996" cy="6858000"/>
            </a:xfrm>
            <a:prstGeom prst="homePlate">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1" name="Textplatzhalter 3"/>
          <p:cNvSpPr>
            <a:spLocks noGrp="1"/>
          </p:cNvSpPr>
          <p:nvPr>
            <p:ph type="body" sz="half" idx="2"/>
          </p:nvPr>
        </p:nvSpPr>
        <p:spPr>
          <a:xfrm>
            <a:off x="3480389" y="1789890"/>
            <a:ext cx="3932237" cy="4079098"/>
          </a:xfrm>
        </p:spPr>
        <p:txBody>
          <a:bodyPr>
            <a:normAutofit/>
          </a:bodyPr>
          <a:lstStyle>
            <a:lvl1pPr marL="0" indent="0">
              <a:buNone/>
              <a:defRPr sz="2400">
                <a:latin typeface="Book Antiqua" panose="02040602050305030304"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dirty="0"/>
              <a:t>Formatvorlagen des Textmasters bearbeiten</a:t>
            </a:r>
          </a:p>
        </p:txBody>
      </p:sp>
      <p:sp>
        <p:nvSpPr>
          <p:cNvPr id="13" name="Inhaltsplatzhalter 2"/>
          <p:cNvSpPr>
            <a:spLocks noGrp="1"/>
          </p:cNvSpPr>
          <p:nvPr>
            <p:ph idx="13"/>
          </p:nvPr>
        </p:nvSpPr>
        <p:spPr>
          <a:xfrm>
            <a:off x="288000" y="457200"/>
            <a:ext cx="2212009" cy="5762625"/>
          </a:xfrm>
        </p:spPr>
        <p:txBody>
          <a:bodyPr anchor="ctr" anchorCtr="0"/>
          <a:lstStyle>
            <a:lvl1pPr marL="0" indent="0">
              <a:buClr>
                <a:schemeClr val="bg1"/>
              </a:buClr>
              <a:buNone/>
              <a:defRPr b="0">
                <a:solidFill>
                  <a:schemeClr val="bg1"/>
                </a:solidFill>
                <a:latin typeface="Book Antiqua" panose="02040602050305030304" pitchFamily="18" charset="0"/>
              </a:defRPr>
            </a:lvl1pPr>
            <a:lvl2pPr>
              <a:buClr>
                <a:schemeClr val="bg1"/>
              </a:buClr>
              <a:defRPr>
                <a:solidFill>
                  <a:schemeClr val="bg1"/>
                </a:solidFill>
                <a:latin typeface="Book Antiqua" panose="02040602050305030304" pitchFamily="18" charset="0"/>
              </a:defRPr>
            </a:lvl2pPr>
            <a:lvl3pPr>
              <a:buClr>
                <a:schemeClr val="bg1"/>
              </a:buClr>
              <a:defRPr>
                <a:solidFill>
                  <a:schemeClr val="bg1"/>
                </a:solidFill>
                <a:latin typeface="Book Antiqua" panose="02040602050305030304" pitchFamily="18" charset="0"/>
              </a:defRPr>
            </a:lvl3pPr>
            <a:lvl4pPr>
              <a:buClr>
                <a:schemeClr val="bg1"/>
              </a:buClr>
              <a:defRPr>
                <a:solidFill>
                  <a:schemeClr val="bg1"/>
                </a:solidFill>
                <a:latin typeface="Book Antiqua" panose="02040602050305030304" pitchFamily="18" charset="0"/>
              </a:defRPr>
            </a:lvl4pPr>
            <a:lvl5pPr>
              <a:buClr>
                <a:schemeClr val="bg1"/>
              </a:buClr>
              <a:defRPr>
                <a:solidFill>
                  <a:schemeClr val="bg1"/>
                </a:solidFill>
                <a:latin typeface="Book Antiqua" panose="02040602050305030304" pitchFamily="18" charset="0"/>
              </a:defRPr>
            </a:lvl5pPr>
          </a:lstStyle>
          <a:p>
            <a:pPr lvl="0"/>
            <a:r>
              <a:rPr lang="de-DE" dirty="0"/>
              <a:t>Formatvorlagen des Textmasters bearbeiten</a:t>
            </a:r>
          </a:p>
        </p:txBody>
      </p:sp>
      <p:cxnSp>
        <p:nvCxnSpPr>
          <p:cNvPr id="16" name="Gerader Verbinder 15"/>
          <p:cNvCxnSpPr/>
          <p:nvPr userDrawn="1"/>
        </p:nvCxnSpPr>
        <p:spPr>
          <a:xfrm>
            <a:off x="3480389" y="1566000"/>
            <a:ext cx="7873411" cy="0"/>
          </a:xfrm>
          <a:prstGeom prst="line">
            <a:avLst/>
          </a:prstGeom>
          <a:ln w="6350">
            <a:solidFill>
              <a:srgbClr val="575756"/>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pic>
        <p:nvPicPr>
          <p:cNvPr id="18" name="Grafik 1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980205" y="525293"/>
            <a:ext cx="2393051" cy="651753"/>
          </a:xfrm>
          <a:prstGeom prst="rect">
            <a:avLst/>
          </a:prstGeom>
        </p:spPr>
      </p:pic>
      <p:sp>
        <p:nvSpPr>
          <p:cNvPr id="14" name="Titel 1"/>
          <p:cNvSpPr>
            <a:spLocks noGrp="1"/>
          </p:cNvSpPr>
          <p:nvPr>
            <p:ph type="title"/>
          </p:nvPr>
        </p:nvSpPr>
        <p:spPr>
          <a:xfrm>
            <a:off x="3480389" y="360000"/>
            <a:ext cx="5238211" cy="1080000"/>
          </a:xfrm>
        </p:spPr>
        <p:txBody>
          <a:bodyPr tIns="36000" bIns="36000">
            <a:normAutofit/>
          </a:bodyPr>
          <a:lstStyle>
            <a:lvl1pPr>
              <a:defRPr sz="3600" b="0">
                <a:solidFill>
                  <a:srgbClr val="3B5BA1"/>
                </a:solidFill>
                <a:latin typeface="Book Antiqua" panose="02040602050305030304" pitchFamily="18" charset="0"/>
                <a:cs typeface="Calibri" panose="020F0502020204030204" pitchFamily="34" charset="0"/>
              </a:defRPr>
            </a:lvl1pPr>
          </a:lstStyle>
          <a:p>
            <a:r>
              <a:rPr lang="de-DE" dirty="0"/>
              <a:t>Titelmasterformat durch Klicken bearbeiten</a:t>
            </a:r>
          </a:p>
        </p:txBody>
      </p:sp>
      <p:sp>
        <p:nvSpPr>
          <p:cNvPr id="17" name="Foliennummernplatzhalter 5"/>
          <p:cNvSpPr txBox="1">
            <a:spLocks/>
          </p:cNvSpPr>
          <p:nvPr userDrawn="1"/>
        </p:nvSpPr>
        <p:spPr>
          <a:xfrm>
            <a:off x="8610600" y="6238661"/>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A5FD0CB-8B4A-4BAE-8908-A4C4D5EC6CF0}" type="slidenum">
              <a:rPr lang="de-DE" smtClean="0">
                <a:solidFill>
                  <a:srgbClr val="575756"/>
                </a:solidFill>
              </a:rPr>
              <a:pPr/>
              <a:t>‹Nr.›</a:t>
            </a:fld>
            <a:endParaRPr lang="de-DE" dirty="0">
              <a:solidFill>
                <a:srgbClr val="575756"/>
              </a:solidFill>
            </a:endParaRPr>
          </a:p>
        </p:txBody>
      </p:sp>
    </p:spTree>
    <p:extLst>
      <p:ext uri="{BB962C8B-B14F-4D97-AF65-F5344CB8AC3E}">
        <p14:creationId xmlns:p14="http://schemas.microsoft.com/office/powerpoint/2010/main" val="3076556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elfolie">
    <p:spTree>
      <p:nvGrpSpPr>
        <p:cNvPr id="1" name=""/>
        <p:cNvGrpSpPr/>
        <p:nvPr/>
      </p:nvGrpSpPr>
      <p:grpSpPr>
        <a:xfrm>
          <a:off x="0" y="0"/>
          <a:ext cx="0" cy="0"/>
          <a:chOff x="0" y="0"/>
          <a:chExt cx="0" cy="0"/>
        </a:xfrm>
      </p:grpSpPr>
      <p:sp>
        <p:nvSpPr>
          <p:cNvPr id="22" name="Bildplatzhalter 21"/>
          <p:cNvSpPr>
            <a:spLocks noGrp="1"/>
          </p:cNvSpPr>
          <p:nvPr>
            <p:ph type="pic" sz="quarter" idx="22"/>
          </p:nvPr>
        </p:nvSpPr>
        <p:spPr>
          <a:xfrm>
            <a:off x="0" y="1189038"/>
            <a:ext cx="12192000" cy="5532437"/>
          </a:xfrm>
        </p:spPr>
        <p:txBody>
          <a:bodyPr/>
          <a:lstStyle>
            <a:lvl1pPr marL="0" indent="0" algn="ctr">
              <a:buNone/>
              <a:defRPr b="0" baseline="0"/>
            </a:lvl1pPr>
          </a:lstStyle>
          <a:p>
            <a:endParaRPr lang="de-DE" dirty="0"/>
          </a:p>
          <a:p>
            <a:r>
              <a:rPr lang="de-DE" dirty="0"/>
              <a:t>Bild durch Klicken auf das Symbol hinzufügen.</a:t>
            </a:r>
          </a:p>
          <a:p>
            <a:r>
              <a:rPr lang="de-DE" dirty="0"/>
              <a:t>Achtung! Nach dem Einfügen mit Rechtsklick auf das Bild, </a:t>
            </a:r>
          </a:p>
          <a:p>
            <a:r>
              <a:rPr lang="de-DE" dirty="0"/>
              <a:t>das Bild in den Hintergrund verschieben.</a:t>
            </a:r>
          </a:p>
        </p:txBody>
      </p:sp>
      <p:cxnSp>
        <p:nvCxnSpPr>
          <p:cNvPr id="8" name="Gerader Verbinder 7"/>
          <p:cNvCxnSpPr/>
          <p:nvPr userDrawn="1"/>
        </p:nvCxnSpPr>
        <p:spPr>
          <a:xfrm>
            <a:off x="0" y="1188608"/>
            <a:ext cx="12192000" cy="0"/>
          </a:xfrm>
          <a:prstGeom prst="line">
            <a:avLst/>
          </a:prstGeom>
          <a:ln>
            <a:solidFill>
              <a:srgbClr val="00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9" name="Grafik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159165" y="229536"/>
            <a:ext cx="2719508" cy="740664"/>
          </a:xfrm>
          <a:prstGeom prst="rect">
            <a:avLst/>
          </a:prstGeom>
        </p:spPr>
      </p:pic>
      <p:sp>
        <p:nvSpPr>
          <p:cNvPr id="24" name="Freihandform 23"/>
          <p:cNvSpPr>
            <a:spLocks noChangeArrowheads="1"/>
          </p:cNvSpPr>
          <p:nvPr userDrawn="1"/>
        </p:nvSpPr>
        <p:spPr bwMode="auto">
          <a:xfrm rot="360000">
            <a:off x="698400" y="4154400"/>
            <a:ext cx="10793608" cy="3139982"/>
          </a:xfrm>
          <a:custGeom>
            <a:avLst/>
            <a:gdLst>
              <a:gd name="connsiteX0" fmla="*/ 0 w 10793608"/>
              <a:gd name="connsiteY0" fmla="*/ 0 h 3139982"/>
              <a:gd name="connsiteX1" fmla="*/ 10793608 w 10793608"/>
              <a:gd name="connsiteY1" fmla="*/ 0 h 3139982"/>
              <a:gd name="connsiteX2" fmla="*/ 10793608 w 10793608"/>
              <a:gd name="connsiteY2" fmla="*/ 2005528 h 3139982"/>
              <a:gd name="connsiteX3" fmla="*/ 0 w 10793608"/>
              <a:gd name="connsiteY3" fmla="*/ 3139982 h 3139982"/>
            </a:gdLst>
            <a:ahLst/>
            <a:cxnLst>
              <a:cxn ang="0">
                <a:pos x="connsiteX0" y="connsiteY0"/>
              </a:cxn>
              <a:cxn ang="0">
                <a:pos x="connsiteX1" y="connsiteY1"/>
              </a:cxn>
              <a:cxn ang="0">
                <a:pos x="connsiteX2" y="connsiteY2"/>
              </a:cxn>
              <a:cxn ang="0">
                <a:pos x="connsiteX3" y="connsiteY3"/>
              </a:cxn>
            </a:cxnLst>
            <a:rect l="l" t="t" r="r" b="b"/>
            <a:pathLst>
              <a:path w="10793608" h="3139982">
                <a:moveTo>
                  <a:pt x="0" y="0"/>
                </a:moveTo>
                <a:lnTo>
                  <a:pt x="10793608" y="0"/>
                </a:lnTo>
                <a:lnTo>
                  <a:pt x="10793608" y="2005528"/>
                </a:lnTo>
                <a:lnTo>
                  <a:pt x="0" y="3139982"/>
                </a:lnTo>
                <a:close/>
              </a:path>
            </a:pathLst>
          </a:custGeom>
          <a:solidFill>
            <a:srgbClr val="F9B000">
              <a:alpha val="85000"/>
            </a:srgbClr>
          </a:solidFill>
          <a:ln>
            <a:noFill/>
          </a:ln>
        </p:spPr>
        <p:txBody>
          <a:bodyPr wrap="square" anchor="ctr">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de-DE" altLang="de-DE" sz="2400" b="1" dirty="0"/>
          </a:p>
        </p:txBody>
      </p:sp>
      <p:sp>
        <p:nvSpPr>
          <p:cNvPr id="11" name="Titel 10"/>
          <p:cNvSpPr>
            <a:spLocks noGrp="1"/>
          </p:cNvSpPr>
          <p:nvPr>
            <p:ph type="title" hasCustomPrompt="1"/>
          </p:nvPr>
        </p:nvSpPr>
        <p:spPr>
          <a:xfrm>
            <a:off x="1123809" y="4815199"/>
            <a:ext cx="9625251" cy="865762"/>
          </a:xfrm>
        </p:spPr>
        <p:txBody>
          <a:bodyPr>
            <a:normAutofit/>
          </a:bodyPr>
          <a:lstStyle>
            <a:lvl1pPr>
              <a:defRPr sz="6000" b="0">
                <a:solidFill>
                  <a:schemeClr val="bg1"/>
                </a:solidFill>
                <a:latin typeface="Book Antiqua" panose="02040602050305030304" pitchFamily="18" charset="0"/>
              </a:defRPr>
            </a:lvl1pPr>
          </a:lstStyle>
          <a:p>
            <a:r>
              <a:rPr lang="de-DE" dirty="0"/>
              <a:t>Titel des Kapitels</a:t>
            </a:r>
          </a:p>
        </p:txBody>
      </p:sp>
      <p:sp>
        <p:nvSpPr>
          <p:cNvPr id="17" name="Textplatzhalter 16"/>
          <p:cNvSpPr>
            <a:spLocks noGrp="1"/>
          </p:cNvSpPr>
          <p:nvPr>
            <p:ph type="body" sz="quarter" idx="21" hasCustomPrompt="1"/>
          </p:nvPr>
        </p:nvSpPr>
        <p:spPr>
          <a:xfrm>
            <a:off x="1620000" y="5725921"/>
            <a:ext cx="9537626" cy="528964"/>
          </a:xfrm>
        </p:spPr>
        <p:txBody>
          <a:bodyPr>
            <a:normAutofit/>
          </a:bodyPr>
          <a:lstStyle>
            <a:lvl1pPr marL="0" indent="0">
              <a:buNone/>
              <a:defRPr sz="4200" b="1">
                <a:solidFill>
                  <a:srgbClr val="575756"/>
                </a:solidFill>
                <a:latin typeface="+mj-lt"/>
              </a:defRPr>
            </a:lvl1pPr>
          </a:lstStyle>
          <a:p>
            <a:pPr lvl="0"/>
            <a:r>
              <a:rPr lang="de-DE" dirty="0"/>
              <a:t>Subheadline</a:t>
            </a:r>
          </a:p>
        </p:txBody>
      </p:sp>
    </p:spTree>
    <p:extLst>
      <p:ext uri="{BB962C8B-B14F-4D97-AF65-F5344CB8AC3E}">
        <p14:creationId xmlns:p14="http://schemas.microsoft.com/office/powerpoint/2010/main" val="4990561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8" name="Titelplatzhalter 1"/>
          <p:cNvSpPr>
            <a:spLocks noGrp="1"/>
          </p:cNvSpPr>
          <p:nvPr>
            <p:ph type="title"/>
          </p:nvPr>
        </p:nvSpPr>
        <p:spPr>
          <a:xfrm>
            <a:off x="838200" y="360000"/>
            <a:ext cx="7920000" cy="1080000"/>
          </a:xfrm>
          <a:prstGeom prst="rect">
            <a:avLst/>
          </a:prstGeom>
        </p:spPr>
        <p:txBody>
          <a:bodyPr vert="horz" lIns="91440" tIns="45720" rIns="91440" bIns="45720" rtlCol="0" anchor="ctr">
            <a:normAutofit/>
          </a:bodyPr>
          <a:lstStyle>
            <a:lvl1pPr>
              <a:defRPr b="0"/>
            </a:lvl1pPr>
          </a:lstStyle>
          <a:p>
            <a:r>
              <a:rPr lang="de-DE" dirty="0"/>
              <a:t>Titelmasterformat durch Klicken bearbeiten</a:t>
            </a:r>
          </a:p>
        </p:txBody>
      </p:sp>
      <p:sp>
        <p:nvSpPr>
          <p:cNvPr id="9" name="Textplatzhalter 2"/>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cxnSp>
        <p:nvCxnSpPr>
          <p:cNvPr id="15" name="Gerader Verbinder 14"/>
          <p:cNvCxnSpPr/>
          <p:nvPr userDrawn="1"/>
        </p:nvCxnSpPr>
        <p:spPr>
          <a:xfrm>
            <a:off x="838200" y="1566000"/>
            <a:ext cx="10515600" cy="0"/>
          </a:xfrm>
          <a:prstGeom prst="line">
            <a:avLst/>
          </a:prstGeom>
          <a:ln w="6350">
            <a:solidFill>
              <a:srgbClr val="575756"/>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pic>
        <p:nvPicPr>
          <p:cNvPr id="16" name="Grafik 1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980205" y="525293"/>
            <a:ext cx="2393051" cy="651753"/>
          </a:xfrm>
          <a:prstGeom prst="rect">
            <a:avLst/>
          </a:prstGeom>
        </p:spPr>
      </p:pic>
      <p:sp>
        <p:nvSpPr>
          <p:cNvPr id="13" name="Foliennummernplatzhalter 5"/>
          <p:cNvSpPr txBox="1">
            <a:spLocks/>
          </p:cNvSpPr>
          <p:nvPr userDrawn="1"/>
        </p:nvSpPr>
        <p:spPr>
          <a:xfrm>
            <a:off x="8610600" y="6238661"/>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A5FD0CB-8B4A-4BAE-8908-A4C4D5EC6CF0}" type="slidenum">
              <a:rPr lang="de-DE" smtClean="0">
                <a:solidFill>
                  <a:srgbClr val="575756"/>
                </a:solidFill>
              </a:rPr>
              <a:pPr/>
              <a:t>‹Nr.›</a:t>
            </a:fld>
            <a:endParaRPr lang="de-DE" dirty="0">
              <a:solidFill>
                <a:srgbClr val="575756"/>
              </a:solidFill>
            </a:endParaRPr>
          </a:p>
        </p:txBody>
      </p:sp>
    </p:spTree>
    <p:extLst>
      <p:ext uri="{BB962C8B-B14F-4D97-AF65-F5344CB8AC3E}">
        <p14:creationId xmlns:p14="http://schemas.microsoft.com/office/powerpoint/2010/main" val="250163485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el und Inhalt">
    <p:spTree>
      <p:nvGrpSpPr>
        <p:cNvPr id="1" name=""/>
        <p:cNvGrpSpPr/>
        <p:nvPr/>
      </p:nvGrpSpPr>
      <p:grpSpPr>
        <a:xfrm>
          <a:off x="0" y="0"/>
          <a:ext cx="0" cy="0"/>
          <a:chOff x="0" y="0"/>
          <a:chExt cx="0" cy="0"/>
        </a:xfrm>
      </p:grpSpPr>
      <p:sp>
        <p:nvSpPr>
          <p:cNvPr id="8" name="Titelplatzhalter 1"/>
          <p:cNvSpPr>
            <a:spLocks noGrp="1"/>
          </p:cNvSpPr>
          <p:nvPr>
            <p:ph type="title"/>
          </p:nvPr>
        </p:nvSpPr>
        <p:spPr>
          <a:xfrm>
            <a:off x="838200" y="360000"/>
            <a:ext cx="7920000" cy="1080000"/>
          </a:xfrm>
          <a:prstGeom prst="rect">
            <a:avLst/>
          </a:prstGeom>
        </p:spPr>
        <p:txBody>
          <a:bodyPr vert="horz" lIns="91440" tIns="45720" rIns="91440" bIns="45720" rtlCol="0" anchor="ctr">
            <a:normAutofit/>
          </a:bodyPr>
          <a:lstStyle>
            <a:lvl1pPr>
              <a:defRPr b="0"/>
            </a:lvl1pPr>
          </a:lstStyle>
          <a:p>
            <a:r>
              <a:rPr lang="de-DE" dirty="0"/>
              <a:t>Titelmasterformat durch Klicken bearbeiten</a:t>
            </a:r>
          </a:p>
        </p:txBody>
      </p:sp>
      <p:sp>
        <p:nvSpPr>
          <p:cNvPr id="9" name="Textplatzhalter 2"/>
          <p:cNvSpPr>
            <a:spLocks noGrp="1"/>
          </p:cNvSpPr>
          <p:nvPr>
            <p:ph idx="1"/>
          </p:nvPr>
        </p:nvSpPr>
        <p:spPr>
          <a:xfrm>
            <a:off x="838199" y="1825625"/>
            <a:ext cx="6480000" cy="4351338"/>
          </a:xfrm>
          <a:prstGeom prst="rect">
            <a:avLst/>
          </a:prstGeom>
        </p:spPr>
        <p:txBody>
          <a:bodyPr vert="horz" lIns="91440" tIns="45720" rIns="91440" bIns="45720" rtlCol="0">
            <a:normAutofit/>
          </a:body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Bildplatzhalter 2"/>
          <p:cNvSpPr>
            <a:spLocks noGrp="1"/>
          </p:cNvSpPr>
          <p:nvPr>
            <p:ph type="pic" idx="10"/>
          </p:nvPr>
        </p:nvSpPr>
        <p:spPr>
          <a:xfrm>
            <a:off x="7597302" y="1825626"/>
            <a:ext cx="3756497" cy="4351338"/>
          </a:xfrm>
        </p:spPr>
        <p:txBody>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dirty="0"/>
          </a:p>
          <a:p>
            <a:r>
              <a:rPr lang="de-DE" dirty="0"/>
              <a:t>Bild durch Klicken auf das Symbol hinzufügen</a:t>
            </a:r>
          </a:p>
        </p:txBody>
      </p:sp>
      <p:cxnSp>
        <p:nvCxnSpPr>
          <p:cNvPr id="13" name="Gerader Verbinder 12"/>
          <p:cNvCxnSpPr/>
          <p:nvPr userDrawn="1"/>
        </p:nvCxnSpPr>
        <p:spPr>
          <a:xfrm>
            <a:off x="838200" y="1566000"/>
            <a:ext cx="10515600" cy="0"/>
          </a:xfrm>
          <a:prstGeom prst="line">
            <a:avLst/>
          </a:prstGeom>
          <a:ln w="6350">
            <a:solidFill>
              <a:srgbClr val="575756"/>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pic>
        <p:nvPicPr>
          <p:cNvPr id="16" name="Grafik 1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980205" y="525293"/>
            <a:ext cx="2393051" cy="651753"/>
          </a:xfrm>
          <a:prstGeom prst="rect">
            <a:avLst/>
          </a:prstGeom>
        </p:spPr>
      </p:pic>
      <p:sp>
        <p:nvSpPr>
          <p:cNvPr id="15" name="Foliennummernplatzhalter 5"/>
          <p:cNvSpPr txBox="1">
            <a:spLocks/>
          </p:cNvSpPr>
          <p:nvPr userDrawn="1"/>
        </p:nvSpPr>
        <p:spPr>
          <a:xfrm>
            <a:off x="8610600" y="6238661"/>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A5FD0CB-8B4A-4BAE-8908-A4C4D5EC6CF0}" type="slidenum">
              <a:rPr lang="de-DE" smtClean="0">
                <a:solidFill>
                  <a:srgbClr val="575756"/>
                </a:solidFill>
              </a:rPr>
              <a:pPr/>
              <a:t>‹Nr.›</a:t>
            </a:fld>
            <a:endParaRPr lang="de-DE" dirty="0">
              <a:solidFill>
                <a:srgbClr val="575756"/>
              </a:solidFill>
            </a:endParaRPr>
          </a:p>
        </p:txBody>
      </p:sp>
    </p:spTree>
    <p:extLst>
      <p:ext uri="{BB962C8B-B14F-4D97-AF65-F5344CB8AC3E}">
        <p14:creationId xmlns:p14="http://schemas.microsoft.com/office/powerpoint/2010/main" val="32531703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el und Inhalt">
    <p:spTree>
      <p:nvGrpSpPr>
        <p:cNvPr id="1" name=""/>
        <p:cNvGrpSpPr/>
        <p:nvPr/>
      </p:nvGrpSpPr>
      <p:grpSpPr>
        <a:xfrm>
          <a:off x="0" y="0"/>
          <a:ext cx="0" cy="0"/>
          <a:chOff x="0" y="0"/>
          <a:chExt cx="0" cy="0"/>
        </a:xfrm>
      </p:grpSpPr>
      <p:sp>
        <p:nvSpPr>
          <p:cNvPr id="9" name="Textplatzhalter 2"/>
          <p:cNvSpPr>
            <a:spLocks noGrp="1"/>
          </p:cNvSpPr>
          <p:nvPr>
            <p:ph idx="1"/>
          </p:nvPr>
        </p:nvSpPr>
        <p:spPr>
          <a:xfrm>
            <a:off x="838200" y="1825625"/>
            <a:ext cx="5144311" cy="4351338"/>
          </a:xfrm>
          <a:prstGeom prst="rect">
            <a:avLst/>
          </a:prstGeom>
        </p:spPr>
        <p:txBody>
          <a:bodyPr vert="horz" lIns="91440" tIns="45720" rIns="91440" bIns="45720" rtlCol="0">
            <a:normAutofit/>
          </a:body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3" name="Rechteck 12"/>
          <p:cNvSpPr/>
          <p:nvPr userDrawn="1"/>
        </p:nvSpPr>
        <p:spPr>
          <a:xfrm>
            <a:off x="6245155" y="1825625"/>
            <a:ext cx="5108643" cy="4351338"/>
          </a:xfrm>
          <a:prstGeom prst="rect">
            <a:avLst/>
          </a:prstGeom>
          <a:solidFill>
            <a:srgbClr val="3B5BA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Textplatzhalter 3"/>
          <p:cNvSpPr>
            <a:spLocks noGrp="1"/>
          </p:cNvSpPr>
          <p:nvPr>
            <p:ph type="body" sz="half" idx="10"/>
          </p:nvPr>
        </p:nvSpPr>
        <p:spPr>
          <a:xfrm>
            <a:off x="6644481" y="2188724"/>
            <a:ext cx="4376957" cy="933855"/>
          </a:xfrm>
        </p:spPr>
        <p:txBody>
          <a:bodyPr anchor="b">
            <a:normAutofit/>
          </a:bodyPr>
          <a:lstStyle>
            <a:lvl1pPr marL="0" indent="0">
              <a:buNone/>
              <a:defRPr sz="3200">
                <a:solidFill>
                  <a:schemeClr val="bg1"/>
                </a:solidFill>
                <a:latin typeface="Book Antiqua" panose="02040602050305030304"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dirty="0"/>
              <a:t>Formatvorlagen des Textmasters bearbeiten</a:t>
            </a:r>
          </a:p>
        </p:txBody>
      </p:sp>
      <p:sp>
        <p:nvSpPr>
          <p:cNvPr id="15" name="Textplatzhalter 3"/>
          <p:cNvSpPr>
            <a:spLocks noGrp="1"/>
          </p:cNvSpPr>
          <p:nvPr>
            <p:ph type="body" sz="half" idx="11"/>
          </p:nvPr>
        </p:nvSpPr>
        <p:spPr>
          <a:xfrm>
            <a:off x="6644481" y="3257516"/>
            <a:ext cx="4376957" cy="2540169"/>
          </a:xfrm>
        </p:spPr>
        <p:txBody>
          <a:bodyPr>
            <a:normAutofit/>
          </a:bodyPr>
          <a:lstStyle>
            <a:lvl1pPr marL="0" indent="0">
              <a:buNone/>
              <a:defRPr sz="2000">
                <a:solidFill>
                  <a:schemeClr val="bg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dirty="0"/>
              <a:t>Formatvorlagen des Textmasters bearbeiten</a:t>
            </a:r>
          </a:p>
        </p:txBody>
      </p:sp>
      <p:cxnSp>
        <p:nvCxnSpPr>
          <p:cNvPr id="16" name="Gerader Verbinder 15"/>
          <p:cNvCxnSpPr/>
          <p:nvPr userDrawn="1"/>
        </p:nvCxnSpPr>
        <p:spPr>
          <a:xfrm>
            <a:off x="838200" y="1566000"/>
            <a:ext cx="10515600" cy="0"/>
          </a:xfrm>
          <a:prstGeom prst="line">
            <a:avLst/>
          </a:prstGeom>
          <a:ln w="6350">
            <a:solidFill>
              <a:srgbClr val="575756"/>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sp>
        <p:nvSpPr>
          <p:cNvPr id="18" name="Titelplatzhalter 1"/>
          <p:cNvSpPr>
            <a:spLocks noGrp="1"/>
          </p:cNvSpPr>
          <p:nvPr>
            <p:ph type="title"/>
          </p:nvPr>
        </p:nvSpPr>
        <p:spPr>
          <a:xfrm>
            <a:off x="838200" y="360000"/>
            <a:ext cx="7920000" cy="1080000"/>
          </a:xfrm>
          <a:prstGeom prst="rect">
            <a:avLst/>
          </a:prstGeom>
        </p:spPr>
        <p:txBody>
          <a:bodyPr vert="horz" lIns="91440" tIns="45720" rIns="91440" bIns="45720" rtlCol="0" anchor="ctr">
            <a:normAutofit/>
          </a:bodyPr>
          <a:lstStyle>
            <a:lvl1pPr>
              <a:defRPr b="0"/>
            </a:lvl1pPr>
          </a:lstStyle>
          <a:p>
            <a:r>
              <a:rPr lang="de-DE" dirty="0"/>
              <a:t>Titelmasterformat durch Klicken bearbeiten</a:t>
            </a:r>
          </a:p>
        </p:txBody>
      </p:sp>
      <p:pic>
        <p:nvPicPr>
          <p:cNvPr id="20" name="Grafik 1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980205" y="525293"/>
            <a:ext cx="2393051" cy="651753"/>
          </a:xfrm>
          <a:prstGeom prst="rect">
            <a:avLst/>
          </a:prstGeom>
        </p:spPr>
      </p:pic>
      <p:sp>
        <p:nvSpPr>
          <p:cNvPr id="19" name="Foliennummernplatzhalter 5"/>
          <p:cNvSpPr txBox="1">
            <a:spLocks/>
          </p:cNvSpPr>
          <p:nvPr userDrawn="1"/>
        </p:nvSpPr>
        <p:spPr>
          <a:xfrm>
            <a:off x="8610600" y="6238661"/>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A5FD0CB-8B4A-4BAE-8908-A4C4D5EC6CF0}" type="slidenum">
              <a:rPr lang="de-DE" smtClean="0">
                <a:solidFill>
                  <a:srgbClr val="575756"/>
                </a:solidFill>
              </a:rPr>
              <a:pPr/>
              <a:t>‹Nr.›</a:t>
            </a:fld>
            <a:endParaRPr lang="de-DE" dirty="0">
              <a:solidFill>
                <a:srgbClr val="575756"/>
              </a:solidFill>
            </a:endParaRPr>
          </a:p>
        </p:txBody>
      </p:sp>
    </p:spTree>
    <p:extLst>
      <p:ext uri="{BB962C8B-B14F-4D97-AF65-F5344CB8AC3E}">
        <p14:creationId xmlns:p14="http://schemas.microsoft.com/office/powerpoint/2010/main" val="13843510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3" name="Inhaltsplatzhalter 2"/>
          <p:cNvSpPr>
            <a:spLocks noGrp="1"/>
          </p:cNvSpPr>
          <p:nvPr>
            <p:ph sz="half" idx="1"/>
          </p:nvPr>
        </p:nvSpPr>
        <p:spPr>
          <a:xfrm>
            <a:off x="838200" y="1825625"/>
            <a:ext cx="5181600" cy="4351338"/>
          </a:xfrm>
        </p:spPr>
        <p:txBody>
          <a:bodyPr/>
          <a:lstStyle>
            <a:lvl1pPr>
              <a:defRPr>
                <a:solidFill>
                  <a:srgbClr val="575756"/>
                </a:solidFill>
              </a:defRPr>
            </a:lvl1pPr>
            <a:lvl2pPr>
              <a:defRPr>
                <a:solidFill>
                  <a:srgbClr val="575756"/>
                </a:solidFill>
              </a:defRPr>
            </a:lvl2pPr>
            <a:lvl3pPr>
              <a:defRPr>
                <a:solidFill>
                  <a:srgbClr val="575756"/>
                </a:solidFill>
              </a:defRPr>
            </a:lvl3pPr>
            <a:lvl4pPr>
              <a:defRPr>
                <a:solidFill>
                  <a:srgbClr val="575756"/>
                </a:solidFill>
              </a:defRPr>
            </a:lvl4pPr>
            <a:lvl5pPr>
              <a:defRPr>
                <a:solidFill>
                  <a:srgbClr val="575756"/>
                </a:solidFill>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Inhaltsplatzhalter 3"/>
          <p:cNvSpPr>
            <a:spLocks noGrp="1"/>
          </p:cNvSpPr>
          <p:nvPr>
            <p:ph sz="half" idx="2"/>
          </p:nvPr>
        </p:nvSpPr>
        <p:spPr>
          <a:xfrm>
            <a:off x="6172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cxnSp>
        <p:nvCxnSpPr>
          <p:cNvPr id="9" name="Gerader Verbinder 8"/>
          <p:cNvCxnSpPr/>
          <p:nvPr userDrawn="1"/>
        </p:nvCxnSpPr>
        <p:spPr>
          <a:xfrm>
            <a:off x="838200" y="1566000"/>
            <a:ext cx="10515600" cy="0"/>
          </a:xfrm>
          <a:prstGeom prst="line">
            <a:avLst/>
          </a:prstGeom>
          <a:ln w="6350">
            <a:solidFill>
              <a:srgbClr val="575756"/>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sp>
        <p:nvSpPr>
          <p:cNvPr id="10" name="Titelplatzhalter 1"/>
          <p:cNvSpPr>
            <a:spLocks noGrp="1"/>
          </p:cNvSpPr>
          <p:nvPr>
            <p:ph type="title"/>
          </p:nvPr>
        </p:nvSpPr>
        <p:spPr>
          <a:xfrm>
            <a:off x="838200" y="360000"/>
            <a:ext cx="7920000" cy="1080000"/>
          </a:xfrm>
          <a:prstGeom prst="rect">
            <a:avLst/>
          </a:prstGeom>
        </p:spPr>
        <p:txBody>
          <a:bodyPr vert="horz" lIns="91440" tIns="45720" rIns="91440" bIns="45720" rtlCol="0" anchor="ctr">
            <a:normAutofit/>
          </a:bodyPr>
          <a:lstStyle>
            <a:lvl1pPr>
              <a:defRPr b="0"/>
            </a:lvl1pPr>
          </a:lstStyle>
          <a:p>
            <a:r>
              <a:rPr lang="de-DE" dirty="0"/>
              <a:t>Titelmasterformat durch Klicken bearbeiten</a:t>
            </a:r>
          </a:p>
        </p:txBody>
      </p:sp>
      <p:pic>
        <p:nvPicPr>
          <p:cNvPr id="12" name="Grafik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980205" y="525293"/>
            <a:ext cx="2393051" cy="651753"/>
          </a:xfrm>
          <a:prstGeom prst="rect">
            <a:avLst/>
          </a:prstGeom>
        </p:spPr>
      </p:pic>
      <p:sp>
        <p:nvSpPr>
          <p:cNvPr id="13" name="Foliennummernplatzhalter 5"/>
          <p:cNvSpPr txBox="1">
            <a:spLocks/>
          </p:cNvSpPr>
          <p:nvPr userDrawn="1"/>
        </p:nvSpPr>
        <p:spPr>
          <a:xfrm>
            <a:off x="8610600" y="6238661"/>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A5FD0CB-8B4A-4BAE-8908-A4C4D5EC6CF0}" type="slidenum">
              <a:rPr lang="de-DE" smtClean="0">
                <a:solidFill>
                  <a:srgbClr val="575756"/>
                </a:solidFill>
              </a:rPr>
              <a:pPr/>
              <a:t>‹Nr.›</a:t>
            </a:fld>
            <a:endParaRPr lang="de-DE" dirty="0">
              <a:solidFill>
                <a:srgbClr val="575756"/>
              </a:solidFill>
            </a:endParaRPr>
          </a:p>
        </p:txBody>
      </p:sp>
    </p:spTree>
    <p:extLst>
      <p:ext uri="{BB962C8B-B14F-4D97-AF65-F5344CB8AC3E}">
        <p14:creationId xmlns:p14="http://schemas.microsoft.com/office/powerpoint/2010/main" val="6529847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839788" y="1681163"/>
            <a:ext cx="5157787" cy="823912"/>
          </a:xfrm>
        </p:spPr>
        <p:txBody>
          <a:bodyPr anchor="b"/>
          <a:lstStyle>
            <a:lvl1pPr marL="0" indent="0">
              <a:buNone/>
              <a:defRPr sz="2500" b="1">
                <a:solidFill>
                  <a:srgbClr val="3B5BA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Formatvorlagen des Textmasters bearbeiten</a:t>
            </a:r>
          </a:p>
        </p:txBody>
      </p:sp>
      <p:sp>
        <p:nvSpPr>
          <p:cNvPr id="4" name="Inhaltsplatzhalter 3"/>
          <p:cNvSpPr>
            <a:spLocks noGrp="1"/>
          </p:cNvSpPr>
          <p:nvPr>
            <p:ph sz="half" idx="2"/>
          </p:nvPr>
        </p:nvSpPr>
        <p:spPr>
          <a:xfrm>
            <a:off x="839788" y="2505075"/>
            <a:ext cx="5157787" cy="3684588"/>
          </a:xfrm>
        </p:spPr>
        <p:txBody>
          <a:bodyPr>
            <a:normAutofit/>
          </a:bodyPr>
          <a:lstStyle>
            <a:lvl1pPr marL="228600" indent="-228600" algn="l" defTabSz="914400" rtl="0" eaLnBrk="1" latinLnBrk="0" hangingPunct="1">
              <a:lnSpc>
                <a:spcPct val="90000"/>
              </a:lnSpc>
              <a:buFont typeface="Arial" panose="020B0604020202020204" pitchFamily="34" charset="0"/>
              <a:buChar char="•"/>
              <a:defRPr lang="de-DE" sz="2800" kern="1200" dirty="0" smtClean="0">
                <a:solidFill>
                  <a:srgbClr val="575756"/>
                </a:solidFill>
                <a:latin typeface="+mn-lt"/>
                <a:ea typeface="+mn-ea"/>
                <a:cs typeface="+mn-cs"/>
              </a:defRPr>
            </a:lvl1pPr>
            <a:lvl2pPr marL="685800" indent="-228600" algn="l" defTabSz="914400" rtl="0" eaLnBrk="1" latinLnBrk="0" hangingPunct="1">
              <a:lnSpc>
                <a:spcPct val="90000"/>
              </a:lnSpc>
              <a:buFont typeface="Arial" panose="020B0604020202020204" pitchFamily="34" charset="0"/>
              <a:buChar char="•"/>
              <a:defRPr lang="de-DE" sz="2400" kern="1200" dirty="0" smtClean="0">
                <a:solidFill>
                  <a:srgbClr val="575756"/>
                </a:solidFill>
                <a:latin typeface="+mn-lt"/>
                <a:ea typeface="+mn-ea"/>
                <a:cs typeface="+mn-cs"/>
              </a:defRPr>
            </a:lvl2pPr>
            <a:lvl3pPr marL="1143000" indent="-228600" algn="l" defTabSz="914400" rtl="0" eaLnBrk="1" latinLnBrk="0" hangingPunct="1">
              <a:lnSpc>
                <a:spcPct val="90000"/>
              </a:lnSpc>
              <a:buFont typeface="Arial" panose="020B0604020202020204" pitchFamily="34" charset="0"/>
              <a:buChar char="•"/>
              <a:defRPr lang="de-DE" sz="2400" kern="1200" dirty="0" smtClean="0">
                <a:solidFill>
                  <a:srgbClr val="575756"/>
                </a:solidFill>
                <a:latin typeface="+mn-lt"/>
                <a:ea typeface="+mn-ea"/>
                <a:cs typeface="+mn-cs"/>
              </a:defRPr>
            </a:lvl3pPr>
            <a:lvl4pPr marL="1600200" indent="-228600" algn="l" defTabSz="914400" rtl="0" eaLnBrk="1" latinLnBrk="0" hangingPunct="1">
              <a:lnSpc>
                <a:spcPct val="90000"/>
              </a:lnSpc>
              <a:buFont typeface="Arial" panose="020B0604020202020204" pitchFamily="34" charset="0"/>
              <a:buChar char="•"/>
              <a:defRPr lang="de-DE" sz="2400" kern="1200" dirty="0" smtClean="0">
                <a:solidFill>
                  <a:srgbClr val="575756"/>
                </a:solidFill>
                <a:latin typeface="+mn-lt"/>
                <a:ea typeface="+mn-ea"/>
                <a:cs typeface="+mn-cs"/>
              </a:defRPr>
            </a:lvl4pPr>
            <a:lvl5pPr marL="2057400" indent="-228600" algn="l" defTabSz="914400" rtl="0" eaLnBrk="1" latinLnBrk="0" hangingPunct="1">
              <a:lnSpc>
                <a:spcPct val="90000"/>
              </a:lnSpc>
              <a:buFont typeface="Arial" panose="020B0604020202020204" pitchFamily="34" charset="0"/>
              <a:buChar char="•"/>
              <a:defRPr lang="de-DE" sz="2400" kern="1200" dirty="0">
                <a:solidFill>
                  <a:srgbClr val="575756"/>
                </a:solidFill>
                <a:latin typeface="+mn-lt"/>
                <a:ea typeface="+mn-ea"/>
                <a:cs typeface="+mn-cs"/>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500" b="1">
                <a:solidFill>
                  <a:srgbClr val="3B5BA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Formatvorlagen des Textmasters bearbeiten</a:t>
            </a:r>
          </a:p>
        </p:txBody>
      </p:sp>
      <p:sp>
        <p:nvSpPr>
          <p:cNvPr id="10" name="Inhaltsplatzhalter 3"/>
          <p:cNvSpPr>
            <a:spLocks noGrp="1"/>
          </p:cNvSpPr>
          <p:nvPr>
            <p:ph sz="half" idx="13"/>
          </p:nvPr>
        </p:nvSpPr>
        <p:spPr>
          <a:xfrm>
            <a:off x="6172200" y="2505075"/>
            <a:ext cx="5181600" cy="3684588"/>
          </a:xfrm>
        </p:spPr>
        <p:txBody>
          <a:bodyPr>
            <a:normAutofit/>
          </a:bodyPr>
          <a:lstStyle>
            <a:lvl1pPr marL="228600" indent="-228600" algn="l" defTabSz="914400" rtl="0" eaLnBrk="1" latinLnBrk="0" hangingPunct="1">
              <a:lnSpc>
                <a:spcPct val="90000"/>
              </a:lnSpc>
              <a:buFont typeface="Arial" panose="020B0604020202020204" pitchFamily="34" charset="0"/>
              <a:buChar char="•"/>
              <a:defRPr lang="de-DE" sz="2800" kern="1200" dirty="0" smtClean="0">
                <a:solidFill>
                  <a:srgbClr val="575756"/>
                </a:solidFill>
                <a:latin typeface="+mn-lt"/>
                <a:ea typeface="+mn-ea"/>
                <a:cs typeface="+mn-cs"/>
              </a:defRPr>
            </a:lvl1pPr>
            <a:lvl2pPr marL="685800" indent="-228600" algn="l" defTabSz="914400" rtl="0" eaLnBrk="1" latinLnBrk="0" hangingPunct="1">
              <a:lnSpc>
                <a:spcPct val="90000"/>
              </a:lnSpc>
              <a:buFont typeface="Arial" panose="020B0604020202020204" pitchFamily="34" charset="0"/>
              <a:buChar char="•"/>
              <a:defRPr lang="de-DE" sz="2400" kern="1200" dirty="0" smtClean="0">
                <a:solidFill>
                  <a:srgbClr val="575756"/>
                </a:solidFill>
                <a:latin typeface="+mn-lt"/>
                <a:ea typeface="+mn-ea"/>
                <a:cs typeface="+mn-cs"/>
              </a:defRPr>
            </a:lvl2pPr>
            <a:lvl3pPr marL="1143000" indent="-228600" algn="l" defTabSz="914400" rtl="0" eaLnBrk="1" latinLnBrk="0" hangingPunct="1">
              <a:lnSpc>
                <a:spcPct val="90000"/>
              </a:lnSpc>
              <a:buFont typeface="Arial" panose="020B0604020202020204" pitchFamily="34" charset="0"/>
              <a:buChar char="•"/>
              <a:defRPr lang="de-DE" sz="2400" kern="1200" dirty="0" smtClean="0">
                <a:solidFill>
                  <a:srgbClr val="575756"/>
                </a:solidFill>
                <a:latin typeface="+mn-lt"/>
                <a:ea typeface="+mn-ea"/>
                <a:cs typeface="+mn-cs"/>
              </a:defRPr>
            </a:lvl3pPr>
            <a:lvl4pPr marL="1600200" indent="-228600" algn="l" defTabSz="914400" rtl="0" eaLnBrk="1" latinLnBrk="0" hangingPunct="1">
              <a:lnSpc>
                <a:spcPct val="90000"/>
              </a:lnSpc>
              <a:buFont typeface="Arial" panose="020B0604020202020204" pitchFamily="34" charset="0"/>
              <a:buChar char="•"/>
              <a:defRPr lang="de-DE" sz="2400" kern="1200" dirty="0" smtClean="0">
                <a:solidFill>
                  <a:srgbClr val="575756"/>
                </a:solidFill>
                <a:latin typeface="+mn-lt"/>
                <a:ea typeface="+mn-ea"/>
                <a:cs typeface="+mn-cs"/>
              </a:defRPr>
            </a:lvl4pPr>
            <a:lvl5pPr marL="2057400" indent="-228600" algn="l" defTabSz="914400" rtl="0" eaLnBrk="1" latinLnBrk="0" hangingPunct="1">
              <a:lnSpc>
                <a:spcPct val="90000"/>
              </a:lnSpc>
              <a:buFont typeface="Arial" panose="020B0604020202020204" pitchFamily="34" charset="0"/>
              <a:buChar char="•"/>
              <a:defRPr lang="de-DE" sz="2400" kern="1200" dirty="0">
                <a:solidFill>
                  <a:srgbClr val="575756"/>
                </a:solidFill>
                <a:latin typeface="+mn-lt"/>
                <a:ea typeface="+mn-ea"/>
                <a:cs typeface="+mn-cs"/>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cxnSp>
        <p:nvCxnSpPr>
          <p:cNvPr id="12" name="Gerader Verbinder 11"/>
          <p:cNvCxnSpPr/>
          <p:nvPr userDrawn="1"/>
        </p:nvCxnSpPr>
        <p:spPr>
          <a:xfrm>
            <a:off x="838200" y="1566000"/>
            <a:ext cx="10515600" cy="0"/>
          </a:xfrm>
          <a:prstGeom prst="line">
            <a:avLst/>
          </a:prstGeom>
          <a:ln w="6350">
            <a:solidFill>
              <a:srgbClr val="575756"/>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sp>
        <p:nvSpPr>
          <p:cNvPr id="13" name="Titelplatzhalter 1"/>
          <p:cNvSpPr>
            <a:spLocks noGrp="1"/>
          </p:cNvSpPr>
          <p:nvPr>
            <p:ph type="title"/>
          </p:nvPr>
        </p:nvSpPr>
        <p:spPr>
          <a:xfrm>
            <a:off x="838200" y="360000"/>
            <a:ext cx="7920000" cy="1080000"/>
          </a:xfrm>
          <a:prstGeom prst="rect">
            <a:avLst/>
          </a:prstGeom>
        </p:spPr>
        <p:txBody>
          <a:bodyPr vert="horz" lIns="91440" tIns="45720" rIns="91440" bIns="45720" rtlCol="0" anchor="ctr">
            <a:normAutofit/>
          </a:bodyPr>
          <a:lstStyle>
            <a:lvl1pPr>
              <a:defRPr b="0"/>
            </a:lvl1pPr>
          </a:lstStyle>
          <a:p>
            <a:r>
              <a:rPr lang="de-DE" dirty="0"/>
              <a:t>Titelmasterformat durch Klicken bearbeiten</a:t>
            </a:r>
          </a:p>
        </p:txBody>
      </p:sp>
      <p:pic>
        <p:nvPicPr>
          <p:cNvPr id="15" name="Grafik 1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980205" y="525293"/>
            <a:ext cx="2393051" cy="651753"/>
          </a:xfrm>
          <a:prstGeom prst="rect">
            <a:avLst/>
          </a:prstGeom>
        </p:spPr>
      </p:pic>
      <p:sp>
        <p:nvSpPr>
          <p:cNvPr id="16" name="Foliennummernplatzhalter 5"/>
          <p:cNvSpPr txBox="1">
            <a:spLocks/>
          </p:cNvSpPr>
          <p:nvPr userDrawn="1"/>
        </p:nvSpPr>
        <p:spPr>
          <a:xfrm>
            <a:off x="8610600" y="6238661"/>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A5FD0CB-8B4A-4BAE-8908-A4C4D5EC6CF0}" type="slidenum">
              <a:rPr lang="de-DE" smtClean="0">
                <a:solidFill>
                  <a:srgbClr val="575756"/>
                </a:solidFill>
              </a:rPr>
              <a:pPr/>
              <a:t>‹Nr.›</a:t>
            </a:fld>
            <a:endParaRPr lang="de-DE" dirty="0">
              <a:solidFill>
                <a:srgbClr val="575756"/>
              </a:solidFill>
            </a:endParaRPr>
          </a:p>
        </p:txBody>
      </p:sp>
    </p:spTree>
    <p:extLst>
      <p:ext uri="{BB962C8B-B14F-4D97-AF65-F5344CB8AC3E}">
        <p14:creationId xmlns:p14="http://schemas.microsoft.com/office/powerpoint/2010/main" val="13681315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el und Inhalt">
    <p:spTree>
      <p:nvGrpSpPr>
        <p:cNvPr id="1" name=""/>
        <p:cNvGrpSpPr/>
        <p:nvPr/>
      </p:nvGrpSpPr>
      <p:grpSpPr>
        <a:xfrm>
          <a:off x="0" y="0"/>
          <a:ext cx="0" cy="0"/>
          <a:chOff x="0" y="0"/>
          <a:chExt cx="0" cy="0"/>
        </a:xfrm>
      </p:grpSpPr>
      <p:cxnSp>
        <p:nvCxnSpPr>
          <p:cNvPr id="15" name="Gerader Verbinder 14"/>
          <p:cNvCxnSpPr/>
          <p:nvPr userDrawn="1"/>
        </p:nvCxnSpPr>
        <p:spPr>
          <a:xfrm>
            <a:off x="4300522" y="1566000"/>
            <a:ext cx="7053278" cy="0"/>
          </a:xfrm>
          <a:prstGeom prst="line">
            <a:avLst/>
          </a:prstGeom>
          <a:ln w="6350">
            <a:solidFill>
              <a:srgbClr val="575756"/>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sp>
        <p:nvSpPr>
          <p:cNvPr id="4" name="Datumsplatzhalter 3"/>
          <p:cNvSpPr>
            <a:spLocks noGrp="1"/>
          </p:cNvSpPr>
          <p:nvPr>
            <p:ph type="dt" sz="half" idx="10"/>
          </p:nvPr>
        </p:nvSpPr>
        <p:spPr>
          <a:xfrm>
            <a:off x="288000" y="6356350"/>
            <a:ext cx="2743200" cy="365125"/>
          </a:xfrm>
          <a:prstGeom prst="rect">
            <a:avLst/>
          </a:prstGeom>
        </p:spPr>
        <p:txBody>
          <a:bodyPr/>
          <a:lstStyle/>
          <a:p>
            <a:fld id="{C896F146-8DB0-46B2-A259-3116DA0CD858}" type="datetimeFigureOut">
              <a:rPr lang="de-DE" smtClean="0"/>
              <a:t>30.09.2025</a:t>
            </a:fld>
            <a:endParaRPr lang="de-DE"/>
          </a:p>
        </p:txBody>
      </p:sp>
      <p:sp>
        <p:nvSpPr>
          <p:cNvPr id="7" name="Rechteck 6"/>
          <p:cNvSpPr/>
          <p:nvPr userDrawn="1"/>
        </p:nvSpPr>
        <p:spPr>
          <a:xfrm>
            <a:off x="0" y="0"/>
            <a:ext cx="3055200" cy="6721475"/>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ichtungspfeil 7"/>
          <p:cNvSpPr/>
          <p:nvPr userDrawn="1"/>
        </p:nvSpPr>
        <p:spPr>
          <a:xfrm>
            <a:off x="2338458" y="0"/>
            <a:ext cx="1493996" cy="6721475"/>
          </a:xfrm>
          <a:prstGeom prst="homePlate">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title"/>
          </p:nvPr>
        </p:nvSpPr>
        <p:spPr>
          <a:xfrm>
            <a:off x="4300522" y="360000"/>
            <a:ext cx="4464000" cy="1080000"/>
          </a:xfrm>
        </p:spPr>
        <p:txBody>
          <a:bodyPr tIns="36000" bIns="36000">
            <a:normAutofit/>
          </a:bodyPr>
          <a:lstStyle>
            <a:lvl1pPr>
              <a:defRPr sz="3600" b="0">
                <a:solidFill>
                  <a:srgbClr val="3B5BA1"/>
                </a:solidFill>
                <a:latin typeface="Book Antiqua" panose="02040602050305030304" pitchFamily="18" charset="0"/>
                <a:cs typeface="Calibri" panose="020F0502020204030204" pitchFamily="34" charset="0"/>
              </a:defRPr>
            </a:lvl1pPr>
          </a:lstStyle>
          <a:p>
            <a:r>
              <a:rPr lang="de-DE" dirty="0"/>
              <a:t>Titelmasterformat durch Klicken bearbeiten</a:t>
            </a:r>
          </a:p>
        </p:txBody>
      </p:sp>
      <p:sp>
        <p:nvSpPr>
          <p:cNvPr id="3" name="Inhaltsplatzhalter 2"/>
          <p:cNvSpPr>
            <a:spLocks noGrp="1"/>
          </p:cNvSpPr>
          <p:nvPr>
            <p:ph idx="1"/>
          </p:nvPr>
        </p:nvSpPr>
        <p:spPr>
          <a:xfrm>
            <a:off x="4300522" y="1800000"/>
            <a:ext cx="7053278" cy="4351338"/>
          </a:xfrm>
        </p:spPr>
        <p:txBody>
          <a:bodyPr/>
          <a:lstStyle>
            <a:lvl1pPr>
              <a:buClr>
                <a:srgbClr val="3B5BA1"/>
              </a:buClr>
              <a:defRPr>
                <a:solidFill>
                  <a:srgbClr val="575756"/>
                </a:solidFill>
              </a:defRPr>
            </a:lvl1pPr>
            <a:lvl2pPr>
              <a:buClr>
                <a:srgbClr val="575756"/>
              </a:buClr>
              <a:defRPr>
                <a:solidFill>
                  <a:srgbClr val="575756"/>
                </a:solidFill>
              </a:defRPr>
            </a:lvl2pPr>
            <a:lvl3pPr>
              <a:defRPr>
                <a:solidFill>
                  <a:srgbClr val="575756"/>
                </a:solidFill>
              </a:defRPr>
            </a:lvl3pPr>
            <a:lvl4pPr>
              <a:defRPr>
                <a:solidFill>
                  <a:srgbClr val="575756"/>
                </a:solidFill>
              </a:defRPr>
            </a:lvl4pPr>
            <a:lvl5pPr>
              <a:defRPr>
                <a:solidFill>
                  <a:srgbClr val="575756"/>
                </a:solidFill>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0" name="Inhaltsplatzhalter 2"/>
          <p:cNvSpPr>
            <a:spLocks noGrp="1"/>
          </p:cNvSpPr>
          <p:nvPr>
            <p:ph idx="13"/>
          </p:nvPr>
        </p:nvSpPr>
        <p:spPr>
          <a:xfrm>
            <a:off x="288000" y="360000"/>
            <a:ext cx="2512264" cy="5791338"/>
          </a:xfrm>
        </p:spPr>
        <p:txBody>
          <a:bodyPr anchor="ctr" anchorCtr="0"/>
          <a:lstStyle>
            <a:lvl1pPr marL="0" indent="0">
              <a:buClr>
                <a:schemeClr val="bg1"/>
              </a:buClr>
              <a:buNone/>
              <a:defRPr b="0">
                <a:solidFill>
                  <a:schemeClr val="bg1"/>
                </a:solidFill>
                <a:latin typeface="Book Antiqua" panose="02040602050305030304" pitchFamily="18" charset="0"/>
              </a:defRPr>
            </a:lvl1pPr>
            <a:lvl2pPr>
              <a:buClr>
                <a:schemeClr val="bg1"/>
              </a:buClr>
              <a:defRPr>
                <a:solidFill>
                  <a:schemeClr val="bg1"/>
                </a:solidFill>
                <a:latin typeface="Book Antiqua" panose="02040602050305030304" pitchFamily="18" charset="0"/>
              </a:defRPr>
            </a:lvl2pPr>
            <a:lvl3pPr>
              <a:buClr>
                <a:schemeClr val="bg1"/>
              </a:buClr>
              <a:defRPr>
                <a:solidFill>
                  <a:schemeClr val="bg1"/>
                </a:solidFill>
                <a:latin typeface="Book Antiqua" panose="02040602050305030304" pitchFamily="18" charset="0"/>
              </a:defRPr>
            </a:lvl3pPr>
            <a:lvl4pPr>
              <a:buClr>
                <a:schemeClr val="bg1"/>
              </a:buClr>
              <a:defRPr>
                <a:solidFill>
                  <a:schemeClr val="bg1"/>
                </a:solidFill>
                <a:latin typeface="Book Antiqua" panose="02040602050305030304" pitchFamily="18" charset="0"/>
              </a:defRPr>
            </a:lvl4pPr>
            <a:lvl5pPr>
              <a:buClr>
                <a:schemeClr val="bg1"/>
              </a:buClr>
              <a:defRPr>
                <a:solidFill>
                  <a:schemeClr val="bg1"/>
                </a:solidFill>
                <a:latin typeface="Book Antiqua" panose="02040602050305030304" pitchFamily="18" charset="0"/>
              </a:defRPr>
            </a:lvl5pPr>
          </a:lstStyle>
          <a:p>
            <a:pPr lvl="0"/>
            <a:r>
              <a:rPr lang="de-DE" dirty="0"/>
              <a:t>Formatvorlagen des Textmasters bearbeiten</a:t>
            </a:r>
          </a:p>
        </p:txBody>
      </p:sp>
      <p:pic>
        <p:nvPicPr>
          <p:cNvPr id="17" name="Grafik 1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980205" y="525293"/>
            <a:ext cx="2393051" cy="651753"/>
          </a:xfrm>
          <a:prstGeom prst="rect">
            <a:avLst/>
          </a:prstGeom>
        </p:spPr>
      </p:pic>
      <p:sp>
        <p:nvSpPr>
          <p:cNvPr id="16" name="Foliennummernplatzhalter 5"/>
          <p:cNvSpPr txBox="1">
            <a:spLocks/>
          </p:cNvSpPr>
          <p:nvPr userDrawn="1"/>
        </p:nvSpPr>
        <p:spPr>
          <a:xfrm>
            <a:off x="8610600" y="6238661"/>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A5FD0CB-8B4A-4BAE-8908-A4C4D5EC6CF0}" type="slidenum">
              <a:rPr lang="de-DE" smtClean="0">
                <a:solidFill>
                  <a:srgbClr val="575756"/>
                </a:solidFill>
              </a:rPr>
              <a:pPr/>
              <a:t>‹Nr.›</a:t>
            </a:fld>
            <a:endParaRPr lang="de-DE" dirty="0">
              <a:solidFill>
                <a:srgbClr val="575756"/>
              </a:solidFill>
            </a:endParaRPr>
          </a:p>
        </p:txBody>
      </p:sp>
    </p:spTree>
    <p:extLst>
      <p:ext uri="{BB962C8B-B14F-4D97-AF65-F5344CB8AC3E}">
        <p14:creationId xmlns:p14="http://schemas.microsoft.com/office/powerpoint/2010/main" val="3841710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el und Inhalt">
    <p:spTree>
      <p:nvGrpSpPr>
        <p:cNvPr id="1" name=""/>
        <p:cNvGrpSpPr/>
        <p:nvPr/>
      </p:nvGrpSpPr>
      <p:grpSpPr>
        <a:xfrm>
          <a:off x="0" y="0"/>
          <a:ext cx="0" cy="0"/>
          <a:chOff x="0" y="0"/>
          <a:chExt cx="0" cy="0"/>
        </a:xfrm>
      </p:grpSpPr>
      <p:sp>
        <p:nvSpPr>
          <p:cNvPr id="4" name="Datumsplatzhalter 3"/>
          <p:cNvSpPr>
            <a:spLocks noGrp="1"/>
          </p:cNvSpPr>
          <p:nvPr>
            <p:ph type="dt" sz="half" idx="10"/>
          </p:nvPr>
        </p:nvSpPr>
        <p:spPr>
          <a:xfrm>
            <a:off x="288000" y="6356350"/>
            <a:ext cx="2743200" cy="365125"/>
          </a:xfrm>
          <a:prstGeom prst="rect">
            <a:avLst/>
          </a:prstGeom>
        </p:spPr>
        <p:txBody>
          <a:bodyPr/>
          <a:lstStyle/>
          <a:p>
            <a:fld id="{C896F146-8DB0-46B2-A259-3116DA0CD858}" type="datetimeFigureOut">
              <a:rPr lang="de-DE" smtClean="0"/>
              <a:t>30.09.2025</a:t>
            </a:fld>
            <a:endParaRPr lang="de-DE"/>
          </a:p>
        </p:txBody>
      </p:sp>
      <p:sp>
        <p:nvSpPr>
          <p:cNvPr id="7" name="Rechteck 6"/>
          <p:cNvSpPr/>
          <p:nvPr userDrawn="1"/>
        </p:nvSpPr>
        <p:spPr>
          <a:xfrm>
            <a:off x="0" y="0"/>
            <a:ext cx="3420000" cy="6721475"/>
          </a:xfrm>
          <a:prstGeom prst="rect">
            <a:avLst/>
          </a:prstGeom>
          <a:solidFill>
            <a:srgbClr val="E4E4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title"/>
          </p:nvPr>
        </p:nvSpPr>
        <p:spPr>
          <a:xfrm>
            <a:off x="4038600" y="360000"/>
            <a:ext cx="4680000" cy="1080000"/>
          </a:xfrm>
        </p:spPr>
        <p:txBody>
          <a:bodyPr tIns="36000" bIns="36000">
            <a:normAutofit/>
          </a:bodyPr>
          <a:lstStyle>
            <a:lvl1pPr>
              <a:defRPr sz="3600" b="0">
                <a:solidFill>
                  <a:srgbClr val="3B5BA1"/>
                </a:solidFill>
                <a:latin typeface="Book Antiqua" panose="02040602050305030304" pitchFamily="18" charset="0"/>
                <a:cs typeface="Calibri" panose="020F0502020204030204" pitchFamily="34" charset="0"/>
              </a:defRPr>
            </a:lvl1pPr>
          </a:lstStyle>
          <a:p>
            <a:r>
              <a:rPr lang="de-DE" dirty="0"/>
              <a:t>Titelmasterformat durch Klicken bearbeiten</a:t>
            </a:r>
          </a:p>
        </p:txBody>
      </p:sp>
      <p:sp>
        <p:nvSpPr>
          <p:cNvPr id="3" name="Inhaltsplatzhalter 2"/>
          <p:cNvSpPr>
            <a:spLocks noGrp="1"/>
          </p:cNvSpPr>
          <p:nvPr>
            <p:ph idx="1"/>
          </p:nvPr>
        </p:nvSpPr>
        <p:spPr>
          <a:xfrm>
            <a:off x="4038600" y="1800000"/>
            <a:ext cx="7315200" cy="4351338"/>
          </a:xfrm>
        </p:spPr>
        <p:txBody>
          <a:bodyPr/>
          <a:lstStyle>
            <a:lvl1pPr>
              <a:buClr>
                <a:srgbClr val="3B5BA1"/>
              </a:buClr>
              <a:defRPr>
                <a:solidFill>
                  <a:srgbClr val="575756"/>
                </a:solidFill>
              </a:defRPr>
            </a:lvl1pPr>
            <a:lvl2pPr>
              <a:buClr>
                <a:srgbClr val="575756"/>
              </a:buClr>
              <a:defRPr>
                <a:solidFill>
                  <a:srgbClr val="575756"/>
                </a:solidFill>
              </a:defRPr>
            </a:lvl2pPr>
            <a:lvl3pPr>
              <a:defRPr>
                <a:solidFill>
                  <a:srgbClr val="575756"/>
                </a:solidFill>
              </a:defRPr>
            </a:lvl3pPr>
            <a:lvl4pPr>
              <a:defRPr>
                <a:solidFill>
                  <a:srgbClr val="575756"/>
                </a:solidFill>
              </a:defRPr>
            </a:lvl4pPr>
            <a:lvl5pPr>
              <a:defRPr>
                <a:solidFill>
                  <a:srgbClr val="575756"/>
                </a:solidFill>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0" name="Inhaltsplatzhalter 2"/>
          <p:cNvSpPr>
            <a:spLocks noGrp="1"/>
          </p:cNvSpPr>
          <p:nvPr>
            <p:ph idx="13"/>
          </p:nvPr>
        </p:nvSpPr>
        <p:spPr>
          <a:xfrm>
            <a:off x="317184" y="360000"/>
            <a:ext cx="2736000" cy="5791338"/>
          </a:xfrm>
        </p:spPr>
        <p:txBody>
          <a:bodyPr anchor="ctr" anchorCtr="0"/>
          <a:lstStyle>
            <a:lvl1pPr marL="0" indent="0">
              <a:buClr>
                <a:schemeClr val="bg1"/>
              </a:buClr>
              <a:buNone/>
              <a:defRPr b="0">
                <a:solidFill>
                  <a:srgbClr val="3B5BA1"/>
                </a:solidFill>
                <a:latin typeface="Book Antiqua" panose="02040602050305030304" pitchFamily="18" charset="0"/>
              </a:defRPr>
            </a:lvl1pPr>
            <a:lvl2pPr>
              <a:buClr>
                <a:schemeClr val="bg1"/>
              </a:buClr>
              <a:defRPr>
                <a:solidFill>
                  <a:schemeClr val="bg1"/>
                </a:solidFill>
                <a:latin typeface="Book Antiqua" panose="02040602050305030304" pitchFamily="18" charset="0"/>
              </a:defRPr>
            </a:lvl2pPr>
            <a:lvl3pPr>
              <a:buClr>
                <a:schemeClr val="bg1"/>
              </a:buClr>
              <a:defRPr>
                <a:solidFill>
                  <a:schemeClr val="bg1"/>
                </a:solidFill>
                <a:latin typeface="Book Antiqua" panose="02040602050305030304" pitchFamily="18" charset="0"/>
              </a:defRPr>
            </a:lvl3pPr>
            <a:lvl4pPr>
              <a:buClr>
                <a:schemeClr val="bg1"/>
              </a:buClr>
              <a:defRPr>
                <a:solidFill>
                  <a:schemeClr val="bg1"/>
                </a:solidFill>
                <a:latin typeface="Book Antiqua" panose="02040602050305030304" pitchFamily="18" charset="0"/>
              </a:defRPr>
            </a:lvl4pPr>
            <a:lvl5pPr>
              <a:buClr>
                <a:schemeClr val="bg1"/>
              </a:buClr>
              <a:defRPr>
                <a:solidFill>
                  <a:schemeClr val="bg1"/>
                </a:solidFill>
                <a:latin typeface="Book Antiqua" panose="02040602050305030304" pitchFamily="18" charset="0"/>
              </a:defRPr>
            </a:lvl5pPr>
          </a:lstStyle>
          <a:p>
            <a:pPr lvl="0"/>
            <a:r>
              <a:rPr lang="de-DE" dirty="0"/>
              <a:t>Formatvorlagen des Textmasters bearbeiten</a:t>
            </a:r>
          </a:p>
        </p:txBody>
      </p:sp>
      <p:cxnSp>
        <p:nvCxnSpPr>
          <p:cNvPr id="15" name="Gerader Verbinder 14"/>
          <p:cNvCxnSpPr/>
          <p:nvPr userDrawn="1"/>
        </p:nvCxnSpPr>
        <p:spPr>
          <a:xfrm>
            <a:off x="4038600" y="1566000"/>
            <a:ext cx="7315200" cy="0"/>
          </a:xfrm>
          <a:prstGeom prst="line">
            <a:avLst/>
          </a:prstGeom>
          <a:ln w="6350">
            <a:solidFill>
              <a:srgbClr val="575756"/>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pic>
        <p:nvPicPr>
          <p:cNvPr id="17" name="Grafik 1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980205" y="525293"/>
            <a:ext cx="2393051" cy="651753"/>
          </a:xfrm>
          <a:prstGeom prst="rect">
            <a:avLst/>
          </a:prstGeom>
        </p:spPr>
      </p:pic>
      <p:sp>
        <p:nvSpPr>
          <p:cNvPr id="16" name="Foliennummernplatzhalter 5"/>
          <p:cNvSpPr txBox="1">
            <a:spLocks/>
          </p:cNvSpPr>
          <p:nvPr userDrawn="1"/>
        </p:nvSpPr>
        <p:spPr>
          <a:xfrm>
            <a:off x="8610600" y="6238661"/>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A5FD0CB-8B4A-4BAE-8908-A4C4D5EC6CF0}" type="slidenum">
              <a:rPr lang="de-DE" smtClean="0">
                <a:solidFill>
                  <a:srgbClr val="575756"/>
                </a:solidFill>
              </a:rPr>
              <a:pPr/>
              <a:t>‹Nr.›</a:t>
            </a:fld>
            <a:endParaRPr lang="de-DE" dirty="0">
              <a:solidFill>
                <a:srgbClr val="575756"/>
              </a:solidFill>
            </a:endParaRPr>
          </a:p>
        </p:txBody>
      </p:sp>
    </p:spTree>
    <p:extLst>
      <p:ext uri="{BB962C8B-B14F-4D97-AF65-F5344CB8AC3E}">
        <p14:creationId xmlns:p14="http://schemas.microsoft.com/office/powerpoint/2010/main" val="471982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hteck 7"/>
          <p:cNvSpPr/>
          <p:nvPr userDrawn="1"/>
        </p:nvSpPr>
        <p:spPr>
          <a:xfrm>
            <a:off x="0" y="6721200"/>
            <a:ext cx="12192000" cy="136800"/>
          </a:xfrm>
          <a:prstGeom prst="rect">
            <a:avLst/>
          </a:prstGeom>
          <a:solidFill>
            <a:srgbClr val="90969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platzhalter 1"/>
          <p:cNvSpPr>
            <a:spLocks noGrp="1"/>
          </p:cNvSpPr>
          <p:nvPr>
            <p:ph type="title"/>
          </p:nvPr>
        </p:nvSpPr>
        <p:spPr>
          <a:xfrm>
            <a:off x="838200" y="360000"/>
            <a:ext cx="10515600" cy="1188000"/>
          </a:xfrm>
          <a:prstGeom prst="rect">
            <a:avLst/>
          </a:prstGeom>
        </p:spPr>
        <p:txBody>
          <a:bodyPr vert="horz" lIns="91440" tIns="45720" rIns="91440" bIns="45720" rtlCol="0" anchor="ctr">
            <a:normAutofit/>
          </a:bodyPr>
          <a:lstStyle/>
          <a:p>
            <a:r>
              <a:rPr lang="de-DE" dirty="0"/>
              <a:t>Titelmasterformat durch Klicken bearbeiten</a:t>
            </a:r>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111551681"/>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0" r:id="rId3"/>
    <p:sldLayoutId id="2147483664" r:id="rId4"/>
    <p:sldLayoutId id="2147483665" r:id="rId5"/>
    <p:sldLayoutId id="2147483652" r:id="rId6"/>
    <p:sldLayoutId id="2147483653" r:id="rId7"/>
    <p:sldLayoutId id="2147483663" r:id="rId8"/>
    <p:sldLayoutId id="2147483666" r:id="rId9"/>
    <p:sldLayoutId id="2147483662" r:id="rId10"/>
    <p:sldLayoutId id="2147483654" r:id="rId11"/>
    <p:sldLayoutId id="2147483655" r:id="rId12"/>
    <p:sldLayoutId id="2147483656" r:id="rId13"/>
    <p:sldLayoutId id="2147483657" r:id="rId14"/>
    <p:sldLayoutId id="2147483660" r:id="rId15"/>
  </p:sldLayoutIdLst>
  <p:txStyles>
    <p:titleStyle>
      <a:lvl1pPr algn="l" defTabSz="914400" rtl="0" eaLnBrk="1" latinLnBrk="0" hangingPunct="1">
        <a:lnSpc>
          <a:spcPct val="90000"/>
        </a:lnSpc>
        <a:spcBef>
          <a:spcPct val="0"/>
        </a:spcBef>
        <a:buNone/>
        <a:defRPr sz="4000" b="0" kern="1200">
          <a:solidFill>
            <a:srgbClr val="3B5BA1"/>
          </a:solidFill>
          <a:latin typeface="Book Antiqua" panose="02040602050305030304" pitchFamily="18" charset="0"/>
          <a:ea typeface="+mj-ea"/>
          <a:cs typeface="+mj-cs"/>
        </a:defRPr>
      </a:lvl1pPr>
    </p:titleStyle>
    <p:bodyStyle>
      <a:lvl1pPr marL="228600" indent="-228600" algn="l" defTabSz="914400" rtl="0" eaLnBrk="1" latinLnBrk="0" hangingPunct="1">
        <a:lnSpc>
          <a:spcPct val="90000"/>
        </a:lnSpc>
        <a:spcBef>
          <a:spcPts val="1000"/>
        </a:spcBef>
        <a:buClr>
          <a:srgbClr val="3B5BA1"/>
        </a:buClr>
        <a:buFont typeface="Arial" panose="020B0604020202020204" pitchFamily="34" charset="0"/>
        <a:buChar char="•"/>
        <a:defRPr sz="2800" kern="1200">
          <a:solidFill>
            <a:srgbClr val="57575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7575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7575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757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757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13" Type="http://schemas.microsoft.com/office/2007/relationships/hdphoto" Target="../media/hdphoto4.wdp"/><Relationship Id="rId3" Type="http://schemas.openxmlformats.org/officeDocument/2006/relationships/image" Target="../media/image12.jpeg"/><Relationship Id="rId7" Type="http://schemas.microsoft.com/office/2007/relationships/hdphoto" Target="../media/hdphoto1.wdp"/><Relationship Id="rId12"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image" Target="../media/image15.png"/><Relationship Id="rId11" Type="http://schemas.microsoft.com/office/2007/relationships/hdphoto" Target="../media/hdphoto3.wdp"/><Relationship Id="rId5" Type="http://schemas.openxmlformats.org/officeDocument/2006/relationships/image" Target="../media/image14.jpeg"/><Relationship Id="rId10" Type="http://schemas.openxmlformats.org/officeDocument/2006/relationships/image" Target="../media/image17.png"/><Relationship Id="rId4" Type="http://schemas.openxmlformats.org/officeDocument/2006/relationships/image" Target="../media/image13.jpeg"/><Relationship Id="rId9" Type="http://schemas.microsoft.com/office/2007/relationships/hdphoto" Target="../media/hdphoto2.wdp"/></Relationships>
</file>

<file path=ppt/slides/_rels/slide11.xml.rels><?xml version="1.0" encoding="UTF-8" standalone="yes"?>
<Relationships xmlns="http://schemas.openxmlformats.org/package/2006/relationships"><Relationship Id="rId13" Type="http://schemas.microsoft.com/office/2007/relationships/hdphoto" Target="../media/hdphoto7.wdp"/><Relationship Id="rId18" Type="http://schemas.openxmlformats.org/officeDocument/2006/relationships/image" Target="../media/image17.png"/><Relationship Id="rId26" Type="http://schemas.openxmlformats.org/officeDocument/2006/relationships/image" Target="../media/image29.png"/><Relationship Id="rId39" Type="http://schemas.microsoft.com/office/2007/relationships/hdphoto" Target="../media/hdphoto17.wdp"/><Relationship Id="rId21" Type="http://schemas.microsoft.com/office/2007/relationships/hdphoto" Target="../media/hdphoto4.wdp"/><Relationship Id="rId34" Type="http://schemas.openxmlformats.org/officeDocument/2006/relationships/image" Target="../media/image33.png"/><Relationship Id="rId7" Type="http://schemas.openxmlformats.org/officeDocument/2006/relationships/image" Target="../media/image15.png"/><Relationship Id="rId12" Type="http://schemas.openxmlformats.org/officeDocument/2006/relationships/image" Target="../media/image25.png"/><Relationship Id="rId17" Type="http://schemas.microsoft.com/office/2007/relationships/hdphoto" Target="../media/hdphoto2.wdp"/><Relationship Id="rId25" Type="http://schemas.microsoft.com/office/2007/relationships/hdphoto" Target="../media/hdphoto10.wdp"/><Relationship Id="rId33" Type="http://schemas.microsoft.com/office/2007/relationships/hdphoto" Target="../media/hdphoto14.wdp"/><Relationship Id="rId38" Type="http://schemas.openxmlformats.org/officeDocument/2006/relationships/image" Target="../media/image35.png"/><Relationship Id="rId2" Type="http://schemas.openxmlformats.org/officeDocument/2006/relationships/image" Target="../media/image19.png"/><Relationship Id="rId16" Type="http://schemas.openxmlformats.org/officeDocument/2006/relationships/image" Target="../media/image16.png"/><Relationship Id="rId20" Type="http://schemas.openxmlformats.org/officeDocument/2006/relationships/image" Target="../media/image18.png"/><Relationship Id="rId29" Type="http://schemas.microsoft.com/office/2007/relationships/hdphoto" Target="../media/hdphoto12.wdp"/><Relationship Id="rId1" Type="http://schemas.openxmlformats.org/officeDocument/2006/relationships/slideLayout" Target="../slideLayouts/slideLayout4.xml"/><Relationship Id="rId6" Type="http://schemas.openxmlformats.org/officeDocument/2006/relationships/image" Target="../media/image22.jpeg"/><Relationship Id="rId11" Type="http://schemas.microsoft.com/office/2007/relationships/hdphoto" Target="../media/hdphoto6.wdp"/><Relationship Id="rId24" Type="http://schemas.openxmlformats.org/officeDocument/2006/relationships/image" Target="../media/image28.png"/><Relationship Id="rId32" Type="http://schemas.openxmlformats.org/officeDocument/2006/relationships/image" Target="../media/image32.png"/><Relationship Id="rId37" Type="http://schemas.microsoft.com/office/2007/relationships/hdphoto" Target="../media/hdphoto16.wdp"/><Relationship Id="rId40" Type="http://schemas.openxmlformats.org/officeDocument/2006/relationships/image" Target="../media/image36.jpeg"/><Relationship Id="rId5" Type="http://schemas.openxmlformats.org/officeDocument/2006/relationships/image" Target="../media/image21.jpeg"/><Relationship Id="rId15" Type="http://schemas.microsoft.com/office/2007/relationships/hdphoto" Target="../media/hdphoto8.wdp"/><Relationship Id="rId23" Type="http://schemas.microsoft.com/office/2007/relationships/hdphoto" Target="../media/hdphoto9.wdp"/><Relationship Id="rId28" Type="http://schemas.openxmlformats.org/officeDocument/2006/relationships/image" Target="../media/image30.png"/><Relationship Id="rId36" Type="http://schemas.openxmlformats.org/officeDocument/2006/relationships/image" Target="../media/image34.png"/><Relationship Id="rId10" Type="http://schemas.openxmlformats.org/officeDocument/2006/relationships/image" Target="../media/image24.png"/><Relationship Id="rId19" Type="http://schemas.microsoft.com/office/2007/relationships/hdphoto" Target="../media/hdphoto3.wdp"/><Relationship Id="rId31" Type="http://schemas.microsoft.com/office/2007/relationships/hdphoto" Target="../media/hdphoto13.wdp"/><Relationship Id="rId4" Type="http://schemas.openxmlformats.org/officeDocument/2006/relationships/image" Target="../media/image20.png"/><Relationship Id="rId9" Type="http://schemas.openxmlformats.org/officeDocument/2006/relationships/image" Target="../media/image23.png"/><Relationship Id="rId14" Type="http://schemas.openxmlformats.org/officeDocument/2006/relationships/image" Target="../media/image26.png"/><Relationship Id="rId22" Type="http://schemas.openxmlformats.org/officeDocument/2006/relationships/image" Target="../media/image27.png"/><Relationship Id="rId27" Type="http://schemas.microsoft.com/office/2007/relationships/hdphoto" Target="../media/hdphoto11.wdp"/><Relationship Id="rId30" Type="http://schemas.openxmlformats.org/officeDocument/2006/relationships/image" Target="../media/image31.png"/><Relationship Id="rId35" Type="http://schemas.microsoft.com/office/2007/relationships/hdphoto" Target="../media/hdphoto15.wdp"/><Relationship Id="rId8" Type="http://schemas.microsoft.com/office/2007/relationships/hdphoto" Target="../media/hdphoto1.wdp"/><Relationship Id="rId3" Type="http://schemas.microsoft.com/office/2007/relationships/hdphoto" Target="../media/hdphoto5.wdp"/></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47.jpeg"/></Relationships>
</file>

<file path=ppt/slides/_rels/slide1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49.jpeg"/></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57.png"/><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8.jpg"/><Relationship Id="rId1" Type="http://schemas.openxmlformats.org/officeDocument/2006/relationships/slideLayout" Target="../slideLayouts/slideLayout3.xml"/><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3.xml"/><Relationship Id="rId5" Type="http://schemas.openxmlformats.org/officeDocument/2006/relationships/image" Target="../media/image56.png"/><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63.jpeg"/><Relationship Id="rId5" Type="http://schemas.openxmlformats.org/officeDocument/2006/relationships/image" Target="../media/image56.png"/><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hyperlink" Target="http://www.gesundheitskasse.at/impressum" TargetMode="External"/><Relationship Id="rId2" Type="http://schemas.openxmlformats.org/officeDocument/2006/relationships/image" Target="../media/image69.jpeg"/><Relationship Id="rId1" Type="http://schemas.openxmlformats.org/officeDocument/2006/relationships/slideLayout" Target="../slideLayouts/slideLayout15.xml"/><Relationship Id="rId5" Type="http://schemas.openxmlformats.org/officeDocument/2006/relationships/hyperlink" Target="http://www.therapie-aktiv.at/" TargetMode="External"/><Relationship Id="rId4" Type="http://schemas.openxmlformats.org/officeDocument/2006/relationships/hyperlink" Target="mailto:service@therapie-aktiv.at"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5"/>
          <p:cNvPicPr>
            <a:picLocks noGrp="1" noChangeAspect="1"/>
          </p:cNvPicPr>
          <p:nvPr>
            <p:ph type="pic" sz="quarter" idx="13"/>
          </p:nvPr>
        </p:nvPicPr>
        <p:blipFill rotWithShape="1">
          <a:blip r:embed="rId2">
            <a:extLst>
              <a:ext uri="{28A0092B-C50C-407E-A947-70E740481C1C}">
                <a14:useLocalDpi xmlns:a14="http://schemas.microsoft.com/office/drawing/2010/main"/>
              </a:ext>
            </a:extLst>
          </a:blip>
          <a:srcRect t="30524" b="21524"/>
          <a:stretch/>
        </p:blipFill>
        <p:spPr/>
      </p:pic>
      <p:sp>
        <p:nvSpPr>
          <p:cNvPr id="2" name="Titel 1"/>
          <p:cNvSpPr>
            <a:spLocks noGrp="1"/>
          </p:cNvSpPr>
          <p:nvPr>
            <p:ph type="title"/>
          </p:nvPr>
        </p:nvSpPr>
        <p:spPr/>
        <p:txBody>
          <a:bodyPr>
            <a:normAutofit fontScale="90000"/>
          </a:bodyPr>
          <a:lstStyle/>
          <a:p>
            <a:r>
              <a:rPr lang="de-DE" dirty="0"/>
              <a:t>Diabetes mellitus Typ 2</a:t>
            </a:r>
          </a:p>
        </p:txBody>
      </p:sp>
      <p:sp>
        <p:nvSpPr>
          <p:cNvPr id="3" name="Textplatzhalter 2"/>
          <p:cNvSpPr>
            <a:spLocks noGrp="1"/>
          </p:cNvSpPr>
          <p:nvPr>
            <p:ph type="body" sz="quarter" idx="11"/>
          </p:nvPr>
        </p:nvSpPr>
        <p:spPr/>
        <p:txBody>
          <a:bodyPr>
            <a:normAutofit lnSpcReduction="10000"/>
          </a:bodyPr>
          <a:lstStyle/>
          <a:p>
            <a:r>
              <a:rPr lang="de-DE"/>
              <a:t>Online-Schulung</a:t>
            </a:r>
            <a:endParaRPr lang="de-DE" dirty="0"/>
          </a:p>
        </p:txBody>
      </p:sp>
      <p:sp>
        <p:nvSpPr>
          <p:cNvPr id="4" name="Textplatzhalter 3"/>
          <p:cNvSpPr>
            <a:spLocks noGrp="1"/>
          </p:cNvSpPr>
          <p:nvPr>
            <p:ph type="body" sz="quarter" idx="12"/>
          </p:nvPr>
        </p:nvSpPr>
        <p:spPr/>
        <p:txBody>
          <a:bodyPr>
            <a:normAutofit fontScale="92500" lnSpcReduction="10000"/>
          </a:bodyPr>
          <a:lstStyle/>
          <a:p>
            <a:r>
              <a:rPr lang="de-DE" dirty="0"/>
              <a:t>Ohne Insulintherapie</a:t>
            </a:r>
          </a:p>
        </p:txBody>
      </p:sp>
      <p:cxnSp>
        <p:nvCxnSpPr>
          <p:cNvPr id="8" name="Gerader Verbinder 7"/>
          <p:cNvCxnSpPr/>
          <p:nvPr/>
        </p:nvCxnSpPr>
        <p:spPr>
          <a:xfrm>
            <a:off x="0" y="1188608"/>
            <a:ext cx="12192000" cy="0"/>
          </a:xfrm>
          <a:prstGeom prst="line">
            <a:avLst/>
          </a:prstGeom>
          <a:ln w="6350">
            <a:solidFill>
              <a:srgbClr val="575756">
                <a:alpha val="50000"/>
              </a:srgbClr>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sp>
        <p:nvSpPr>
          <p:cNvPr id="7" name="Textfeld 6"/>
          <p:cNvSpPr txBox="1"/>
          <p:nvPr/>
        </p:nvSpPr>
        <p:spPr>
          <a:xfrm rot="16200000">
            <a:off x="10681976" y="4047465"/>
            <a:ext cx="2766647" cy="104400"/>
          </a:xfrm>
          <a:prstGeom prst="rect">
            <a:avLst/>
          </a:prstGeom>
        </p:spPr>
        <p:txBody>
          <a:bodyPr vert="horz" wrap="none" lIns="0" tIns="0" rIns="0" bIns="0" rtlCol="0">
            <a:noAutofit/>
          </a:bodyPr>
          <a:lstStyle/>
          <a:p>
            <a:pPr>
              <a:lnSpc>
                <a:spcPct val="90000"/>
              </a:lnSpc>
              <a:spcBef>
                <a:spcPts val="300"/>
              </a:spcBef>
            </a:pPr>
            <a:r>
              <a:rPr lang="de-DE" sz="1000" dirty="0">
                <a:solidFill>
                  <a:srgbClr val="575756"/>
                </a:solidFill>
                <a:latin typeface="+mj-lt"/>
              </a:rPr>
              <a:t>Foto: © Raffael </a:t>
            </a:r>
            <a:r>
              <a:rPr lang="de-DE" sz="1000" dirty="0" err="1">
                <a:solidFill>
                  <a:srgbClr val="575756"/>
                </a:solidFill>
                <a:latin typeface="+mj-lt"/>
              </a:rPr>
              <a:t>Stiborek</a:t>
            </a:r>
            <a:r>
              <a:rPr lang="de-DE" sz="1000" dirty="0">
                <a:solidFill>
                  <a:srgbClr val="575756"/>
                </a:solidFill>
                <a:latin typeface="+mj-lt"/>
              </a:rPr>
              <a:t> – Agentur Wundermild</a:t>
            </a:r>
          </a:p>
        </p:txBody>
      </p:sp>
      <p:sp>
        <p:nvSpPr>
          <p:cNvPr id="9" name="Rechteck 8"/>
          <p:cNvSpPr/>
          <p:nvPr/>
        </p:nvSpPr>
        <p:spPr>
          <a:xfrm>
            <a:off x="9546336" y="1895921"/>
            <a:ext cx="2645664" cy="802420"/>
          </a:xfrm>
          <a:prstGeom prst="rect">
            <a:avLst/>
          </a:prstGeom>
          <a:solidFill>
            <a:srgbClr val="F9B000"/>
          </a:solidFill>
          <a:ln>
            <a:noFill/>
          </a:ln>
          <a:effectLst>
            <a:outerShdw blurRad="101600" dist="508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4800" b="1" dirty="0"/>
              <a:t>Modul 2</a:t>
            </a:r>
            <a:endParaRPr lang="de-DE" sz="4800" b="1" dirty="0"/>
          </a:p>
        </p:txBody>
      </p:sp>
    </p:spTree>
    <p:extLst>
      <p:ext uri="{BB962C8B-B14F-4D97-AF65-F5344CB8AC3E}">
        <p14:creationId xmlns:p14="http://schemas.microsoft.com/office/powerpoint/2010/main" val="12066591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2">
            <a:extLst>
              <a:ext uri="{FF2B5EF4-FFF2-40B4-BE49-F238E27FC236}">
                <a16:creationId xmlns:a16="http://schemas.microsoft.com/office/drawing/2014/main" id="{F3C6572C-AD0B-F5F8-DA9B-48E9E683F38E}"/>
              </a:ext>
            </a:extLst>
          </p:cNvPr>
          <p:cNvPicPr>
            <a:picLocks noChangeAspect="1"/>
          </p:cNvPicPr>
          <p:nvPr/>
        </p:nvPicPr>
        <p:blipFill rotWithShape="1">
          <a:blip r:embed="rId2">
            <a:extLst>
              <a:ext uri="{28A0092B-C50C-407E-A947-70E740481C1C}">
                <a14:useLocalDpi xmlns:a14="http://schemas.microsoft.com/office/drawing/2010/main"/>
              </a:ext>
            </a:extLst>
          </a:blip>
          <a:srcRect l="31084" t="26785" r="55315" b="10364"/>
          <a:stretch>
            <a:fillRect/>
          </a:stretch>
        </p:blipFill>
        <p:spPr bwMode="auto">
          <a:xfrm>
            <a:off x="4977335" y="3077186"/>
            <a:ext cx="1508347" cy="3451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rafik 10">
            <a:extLst>
              <a:ext uri="{FF2B5EF4-FFF2-40B4-BE49-F238E27FC236}">
                <a16:creationId xmlns:a16="http://schemas.microsoft.com/office/drawing/2014/main" id="{55FB21F4-BE0B-645E-E31C-18B3199B8AEA}"/>
              </a:ext>
            </a:extLst>
          </p:cNvPr>
          <p:cNvPicPr>
            <a:picLocks noChangeAspect="1"/>
          </p:cNvPicPr>
          <p:nvPr/>
        </p:nvPicPr>
        <p:blipFill>
          <a:blip r:embed="rId3" cstate="print">
            <a:extLst>
              <a:ext uri="{28A0092B-C50C-407E-A947-70E740481C1C}">
                <a14:useLocalDpi xmlns:a14="http://schemas.microsoft.com/office/drawing/2010/main"/>
              </a:ext>
            </a:extLst>
          </a:blip>
          <a:srcRect l="5295" t="13264" r="11208" b="8634"/>
          <a:stretch>
            <a:fillRect/>
          </a:stretch>
        </p:blipFill>
        <p:spPr>
          <a:xfrm>
            <a:off x="-40642" y="4420317"/>
            <a:ext cx="3300610" cy="1806226"/>
          </a:xfrm>
          <a:prstGeom prst="rect">
            <a:avLst/>
          </a:prstGeom>
        </p:spPr>
      </p:pic>
      <p:pic>
        <p:nvPicPr>
          <p:cNvPr id="14" name="Grafik 13">
            <a:extLst>
              <a:ext uri="{FF2B5EF4-FFF2-40B4-BE49-F238E27FC236}">
                <a16:creationId xmlns:a16="http://schemas.microsoft.com/office/drawing/2014/main" id="{3A723FC2-4514-BA03-B6F2-EA38D79E5F2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603134" y="2151799"/>
            <a:ext cx="3115513" cy="2068770"/>
          </a:xfrm>
          <a:prstGeom prst="rect">
            <a:avLst/>
          </a:prstGeom>
        </p:spPr>
      </p:pic>
      <p:pic>
        <p:nvPicPr>
          <p:cNvPr id="3" name="Grafik 2">
            <a:extLst>
              <a:ext uri="{FF2B5EF4-FFF2-40B4-BE49-F238E27FC236}">
                <a16:creationId xmlns:a16="http://schemas.microsoft.com/office/drawing/2014/main" id="{F1DE8126-4433-1C83-E495-CCEF26376F72}"/>
              </a:ext>
            </a:extLst>
          </p:cNvPr>
          <p:cNvPicPr>
            <a:picLocks noChangeAspect="1"/>
          </p:cNvPicPr>
          <p:nvPr/>
        </p:nvPicPr>
        <p:blipFill>
          <a:blip r:embed="rId5" cstate="print">
            <a:extLst>
              <a:ext uri="{28A0092B-C50C-407E-A947-70E740481C1C}">
                <a14:useLocalDpi xmlns:a14="http://schemas.microsoft.com/office/drawing/2010/main"/>
              </a:ext>
            </a:extLst>
          </a:blip>
          <a:srcRect l="21791" r="19996"/>
          <a:stretch>
            <a:fillRect/>
          </a:stretch>
        </p:blipFill>
        <p:spPr>
          <a:xfrm>
            <a:off x="3428547" y="3862394"/>
            <a:ext cx="1365343" cy="2666065"/>
          </a:xfrm>
          <a:prstGeom prst="rect">
            <a:avLst/>
          </a:prstGeom>
        </p:spPr>
      </p:pic>
      <p:sp>
        <p:nvSpPr>
          <p:cNvPr id="15363"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de-DE" altLang="de-DE" dirty="0"/>
              <a:t>Kohlenhydrate</a:t>
            </a:r>
          </a:p>
        </p:txBody>
      </p:sp>
      <p:cxnSp>
        <p:nvCxnSpPr>
          <p:cNvPr id="15365" name="Gerade Verbindung 7"/>
          <p:cNvCxnSpPr>
            <a:cxnSpLocks noChangeShapeType="1"/>
          </p:cNvCxnSpPr>
          <p:nvPr/>
        </p:nvCxnSpPr>
        <p:spPr bwMode="auto">
          <a:xfrm>
            <a:off x="6535003" y="1710182"/>
            <a:ext cx="14287" cy="4751387"/>
          </a:xfrm>
          <a:prstGeom prst="line">
            <a:avLst/>
          </a:prstGeom>
          <a:noFill/>
          <a:ln w="9525" algn="ctr">
            <a:solidFill>
              <a:srgbClr val="3C5BA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2" name="Textfeld 31"/>
          <p:cNvSpPr txBox="1"/>
          <p:nvPr/>
        </p:nvSpPr>
        <p:spPr>
          <a:xfrm>
            <a:off x="838198" y="1696545"/>
            <a:ext cx="4847377" cy="2185214"/>
          </a:xfrm>
          <a:prstGeom prst="rect">
            <a:avLst/>
          </a:prstGeom>
          <a:noFill/>
        </p:spPr>
        <p:txBody>
          <a:bodyPr wrap="square">
            <a:spAutoFit/>
          </a:bodyPr>
          <a:lstStyle/>
          <a:p>
            <a:pPr eaLnBrk="1" hangingPunct="1">
              <a:lnSpc>
                <a:spcPct val="150000"/>
              </a:lnSpc>
              <a:defRPr/>
            </a:pPr>
            <a:r>
              <a:rPr lang="de-DE" sz="2400" b="1" dirty="0">
                <a:solidFill>
                  <a:srgbClr val="3C5BA6"/>
                </a:solidFill>
                <a:latin typeface="Calibri" panose="020F0502020204030204" pitchFamily="34" charset="0"/>
                <a:cs typeface="Calibri" panose="020F0502020204030204" pitchFamily="34" charset="0"/>
              </a:rPr>
              <a:t>Zuckerarten</a:t>
            </a:r>
          </a:p>
          <a:p>
            <a:pPr marL="285750" indent="-285750">
              <a:buFont typeface="Arial" panose="020B0604020202020204" pitchFamily="34" charset="0"/>
              <a:buChar char="•"/>
              <a:defRPr/>
            </a:pPr>
            <a:r>
              <a:rPr lang="de-DE" sz="2000" dirty="0">
                <a:solidFill>
                  <a:srgbClr val="575756"/>
                </a:solidFill>
                <a:latin typeface="Calibri" panose="020F0502020204030204" pitchFamily="34" charset="0"/>
                <a:cs typeface="Calibri" panose="020F0502020204030204" pitchFamily="34" charset="0"/>
              </a:rPr>
              <a:t>Traubenzucker</a:t>
            </a:r>
          </a:p>
          <a:p>
            <a:pPr marL="285750" indent="-285750">
              <a:buFont typeface="Arial" panose="020B0604020202020204" pitchFamily="34" charset="0"/>
              <a:buChar char="•"/>
              <a:defRPr/>
            </a:pPr>
            <a:r>
              <a:rPr lang="de-DE" sz="2000" dirty="0">
                <a:solidFill>
                  <a:srgbClr val="575756"/>
                </a:solidFill>
                <a:latin typeface="Calibri" panose="020F0502020204030204" pitchFamily="34" charset="0"/>
                <a:cs typeface="Calibri" panose="020F0502020204030204" pitchFamily="34" charset="0"/>
              </a:rPr>
              <a:t>Fruchtzucker</a:t>
            </a:r>
          </a:p>
          <a:p>
            <a:pPr marL="285750" indent="-285750">
              <a:buFont typeface="Arial" panose="020B0604020202020204" pitchFamily="34" charset="0"/>
              <a:buChar char="•"/>
              <a:defRPr/>
            </a:pPr>
            <a:r>
              <a:rPr lang="de-DE" sz="2000" dirty="0">
                <a:solidFill>
                  <a:srgbClr val="575756"/>
                </a:solidFill>
                <a:latin typeface="Calibri" panose="020F0502020204030204" pitchFamily="34" charset="0"/>
                <a:cs typeface="Calibri" panose="020F0502020204030204" pitchFamily="34" charset="0"/>
              </a:rPr>
              <a:t>Haushaltszucker</a:t>
            </a:r>
          </a:p>
          <a:p>
            <a:pPr marL="285750" indent="-285750">
              <a:buFont typeface="Arial" panose="020B0604020202020204" pitchFamily="34" charset="0"/>
              <a:buChar char="•"/>
              <a:defRPr/>
            </a:pPr>
            <a:r>
              <a:rPr lang="de-DE" sz="2000" dirty="0">
                <a:solidFill>
                  <a:srgbClr val="575756"/>
                </a:solidFill>
                <a:latin typeface="Calibri" panose="020F0502020204030204" pitchFamily="34" charset="0"/>
                <a:cs typeface="Calibri" panose="020F0502020204030204" pitchFamily="34" charset="0"/>
              </a:rPr>
              <a:t>Malzzucker</a:t>
            </a:r>
          </a:p>
          <a:p>
            <a:pPr marL="285750" indent="-285750">
              <a:buFont typeface="Arial" panose="020B0604020202020204" pitchFamily="34" charset="0"/>
              <a:buChar char="•"/>
              <a:defRPr/>
            </a:pPr>
            <a:r>
              <a:rPr lang="de-DE" sz="2000" dirty="0">
                <a:solidFill>
                  <a:srgbClr val="575756"/>
                </a:solidFill>
                <a:latin typeface="Calibri" panose="020F0502020204030204" pitchFamily="34" charset="0"/>
                <a:cs typeface="Calibri" panose="020F0502020204030204" pitchFamily="34" charset="0"/>
              </a:rPr>
              <a:t>Milchzucker</a:t>
            </a:r>
          </a:p>
        </p:txBody>
      </p:sp>
      <p:sp>
        <p:nvSpPr>
          <p:cNvPr id="8" name="Textfeld 7"/>
          <p:cNvSpPr txBox="1"/>
          <p:nvPr/>
        </p:nvSpPr>
        <p:spPr>
          <a:xfrm>
            <a:off x="140040" y="6509093"/>
            <a:ext cx="11913414" cy="151556"/>
          </a:xfrm>
          <a:prstGeom prst="rect">
            <a:avLst/>
          </a:prstGeom>
        </p:spPr>
        <p:txBody>
          <a:bodyPr vert="horz" wrap="none" lIns="0" tIns="0" rIns="0" bIns="0" rtlCol="0">
            <a:noAutofit/>
          </a:bodyPr>
          <a:lstStyle/>
          <a:p>
            <a:pPr>
              <a:lnSpc>
                <a:spcPct val="90000"/>
              </a:lnSpc>
              <a:spcBef>
                <a:spcPts val="300"/>
              </a:spcBef>
            </a:pPr>
            <a:r>
              <a:rPr kumimoji="0" lang="de-DE" sz="900" b="0" i="0" u="none" strike="noStrike" kern="1200" cap="none" spc="0" normalizeH="0" baseline="0" noProof="0" dirty="0">
                <a:ln>
                  <a:noFill/>
                </a:ln>
                <a:solidFill>
                  <a:srgbClr val="575756"/>
                </a:solidFill>
                <a:effectLst/>
                <a:uLnTx/>
                <a:uFillTx/>
                <a:latin typeface="+mj-lt"/>
              </a:rPr>
              <a:t>Fotos: </a:t>
            </a:r>
            <a:r>
              <a:rPr lang="de-DE" sz="900" dirty="0">
                <a:solidFill>
                  <a:srgbClr val="575756"/>
                </a:solidFill>
                <a:latin typeface="+mj-lt"/>
              </a:rPr>
              <a:t>© NIPAPORN PANYACHAROEN (Milch), Nataly Studio (Apfel), Roxana </a:t>
            </a:r>
            <a:r>
              <a:rPr lang="de-DE" sz="900" dirty="0" err="1">
                <a:solidFill>
                  <a:srgbClr val="575756"/>
                </a:solidFill>
                <a:latin typeface="+mj-lt"/>
              </a:rPr>
              <a:t>Bashyrova</a:t>
            </a:r>
            <a:r>
              <a:rPr lang="de-DE" sz="900" dirty="0">
                <a:solidFill>
                  <a:srgbClr val="575756"/>
                </a:solidFill>
                <a:latin typeface="+mj-lt"/>
              </a:rPr>
              <a:t> (Reis), </a:t>
            </a:r>
            <a:r>
              <a:rPr lang="de-DE" sz="900" dirty="0" err="1">
                <a:solidFill>
                  <a:srgbClr val="575756"/>
                </a:solidFill>
                <a:latin typeface="+mj-lt"/>
              </a:rPr>
              <a:t>simonidadj</a:t>
            </a:r>
            <a:r>
              <a:rPr lang="de-DE" sz="900" dirty="0">
                <a:solidFill>
                  <a:srgbClr val="575756"/>
                </a:solidFill>
                <a:latin typeface="+mj-lt"/>
              </a:rPr>
              <a:t> (Brot), Boris15 (Nudeln), </a:t>
            </a:r>
            <a:r>
              <a:rPr lang="de-DE" sz="900" dirty="0" err="1">
                <a:solidFill>
                  <a:srgbClr val="575756"/>
                </a:solidFill>
                <a:latin typeface="+mj-lt"/>
              </a:rPr>
              <a:t>Chones</a:t>
            </a:r>
            <a:r>
              <a:rPr lang="de-DE" sz="900" dirty="0">
                <a:solidFill>
                  <a:srgbClr val="575756"/>
                </a:solidFill>
                <a:latin typeface="+mj-lt"/>
              </a:rPr>
              <a:t> (Zucker) – Shutterstock.com; </a:t>
            </a:r>
            <a:r>
              <a:rPr lang="de-DE" sz="900" dirty="0" err="1">
                <a:solidFill>
                  <a:srgbClr val="575756"/>
                </a:solidFill>
              </a:rPr>
              <a:t>rcfotostock</a:t>
            </a:r>
            <a:r>
              <a:rPr lang="de-DE" sz="900" dirty="0">
                <a:solidFill>
                  <a:srgbClr val="575756"/>
                </a:solidFill>
              </a:rPr>
              <a:t> (Bier) – Fotolia.com; </a:t>
            </a:r>
            <a:r>
              <a:rPr lang="de-DE" sz="900" dirty="0" err="1">
                <a:solidFill>
                  <a:srgbClr val="575756"/>
                </a:solidFill>
              </a:rPr>
              <a:t>Mbongo</a:t>
            </a:r>
            <a:r>
              <a:rPr lang="de-DE" sz="900" dirty="0">
                <a:solidFill>
                  <a:srgbClr val="575756"/>
                </a:solidFill>
              </a:rPr>
              <a:t> (Kartoffeln) – </a:t>
            </a:r>
            <a:r>
              <a:rPr lang="de-DE" sz="900" dirty="0" err="1">
                <a:solidFill>
                  <a:srgbClr val="575756"/>
                </a:solidFill>
              </a:rPr>
              <a:t>AdobeStock</a:t>
            </a:r>
            <a:endParaRPr lang="de-DE" sz="900" dirty="0">
              <a:solidFill>
                <a:srgbClr val="575756"/>
              </a:solidFill>
              <a:latin typeface="+mj-lt"/>
            </a:endParaRPr>
          </a:p>
        </p:txBody>
      </p:sp>
      <p:sp>
        <p:nvSpPr>
          <p:cNvPr id="9" name="Textfeld 4"/>
          <p:cNvSpPr txBox="1">
            <a:spLocks noChangeArrowheads="1"/>
          </p:cNvSpPr>
          <p:nvPr/>
        </p:nvSpPr>
        <p:spPr bwMode="auto">
          <a:xfrm>
            <a:off x="10017303" y="1799285"/>
            <a:ext cx="133564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r>
              <a:rPr lang="de-DE" altLang="de-DE" sz="2400" b="1" dirty="0">
                <a:solidFill>
                  <a:srgbClr val="3C5BA6"/>
                </a:solidFill>
                <a:latin typeface="Calibri" panose="020F0502020204030204" pitchFamily="34" charset="0"/>
                <a:cs typeface="Calibri" panose="020F0502020204030204" pitchFamily="34" charset="0"/>
              </a:rPr>
              <a:t>Stärke</a:t>
            </a:r>
            <a:endParaRPr lang="de-DE" altLang="de-DE" sz="2800" b="1" dirty="0">
              <a:solidFill>
                <a:srgbClr val="3C5BA6"/>
              </a:solidFill>
              <a:latin typeface="Calibri" panose="020F0502020204030204" pitchFamily="34" charset="0"/>
              <a:cs typeface="Calibri" panose="020F0502020204030204" pitchFamily="34" charset="0"/>
            </a:endParaRPr>
          </a:p>
        </p:txBody>
      </p:sp>
      <p:pic>
        <p:nvPicPr>
          <p:cNvPr id="4" name="Grafik 3">
            <a:extLst>
              <a:ext uri="{FF2B5EF4-FFF2-40B4-BE49-F238E27FC236}">
                <a16:creationId xmlns:a16="http://schemas.microsoft.com/office/drawing/2014/main" id="{5015DA95-E383-81A2-0B5E-754A111A3AFF}"/>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6427" b="89976" l="9970" r="90353">
                        <a14:foregroundMark x1="69550" y1="6467" x2="69550" y2="6467"/>
                        <a14:foregroundMark x1="90353" y1="27486" x2="90353" y2="27486"/>
                      </a14:backgroundRemoval>
                    </a14:imgEffect>
                  </a14:imgLayer>
                </a14:imgProps>
              </a:ext>
              <a:ext uri="{28A0092B-C50C-407E-A947-70E740481C1C}">
                <a14:useLocalDpi xmlns:a14="http://schemas.microsoft.com/office/drawing/2010/main"/>
              </a:ext>
            </a:extLst>
          </a:blip>
          <a:stretch>
            <a:fillRect/>
          </a:stretch>
        </p:blipFill>
        <p:spPr>
          <a:xfrm>
            <a:off x="6007104" y="4127918"/>
            <a:ext cx="3447563" cy="2298374"/>
          </a:xfrm>
          <a:prstGeom prst="rect">
            <a:avLst/>
          </a:prstGeom>
        </p:spPr>
      </p:pic>
      <p:pic>
        <p:nvPicPr>
          <p:cNvPr id="5" name="Grafik 4">
            <a:extLst>
              <a:ext uri="{FF2B5EF4-FFF2-40B4-BE49-F238E27FC236}">
                <a16:creationId xmlns:a16="http://schemas.microsoft.com/office/drawing/2014/main" id="{2395925F-72AE-C07B-D59E-D18D1CD1B3F4}"/>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7400" b="90457" l="9983" r="91638">
                        <a14:foregroundMark x1="56713" y1="7440" x2="56713" y2="7440"/>
                        <a14:foregroundMark x1="31134" y1="27214" x2="31134" y2="27214"/>
                        <a14:foregroundMark x1="91638" y1="53336" x2="91638" y2="53336"/>
                        <a14:foregroundMark x1="54745" y1="90457" x2="54745" y2="90457"/>
                        <a14:backgroundMark x1="24277" y1="82491" x2="24277" y2="82491"/>
                        <a14:backgroundMark x1="20341" y1="83704" x2="20341" y2="83704"/>
                        <a14:backgroundMark x1="42448" y1="87829" x2="42448" y2="87829"/>
                        <a14:backgroundMark x1="35966" y1="88112" x2="35966" y2="88112"/>
                        <a14:backgroundMark x1="35764" y1="88112" x2="35764" y2="88112"/>
                        <a14:backgroundMark x1="66667" y1="85362" x2="66667" y2="85362"/>
                        <a14:backgroundMark x1="75608" y1="85241" x2="75608" y2="85241"/>
                      </a14:backgroundRemoval>
                    </a14:imgEffect>
                  </a14:imgLayer>
                </a14:imgProps>
              </a:ext>
              <a:ext uri="{28A0092B-C50C-407E-A947-70E740481C1C}">
                <a14:useLocalDpi xmlns:a14="http://schemas.microsoft.com/office/drawing/2010/main"/>
              </a:ext>
            </a:extLst>
          </a:blip>
          <a:stretch>
            <a:fillRect/>
          </a:stretch>
        </p:blipFill>
        <p:spPr>
          <a:xfrm>
            <a:off x="9281069" y="2512826"/>
            <a:ext cx="2641187" cy="1889937"/>
          </a:xfrm>
          <a:prstGeom prst="rect">
            <a:avLst/>
          </a:prstGeom>
        </p:spPr>
      </p:pic>
      <p:pic>
        <p:nvPicPr>
          <p:cNvPr id="6" name="Grafik 5">
            <a:extLst>
              <a:ext uri="{FF2B5EF4-FFF2-40B4-BE49-F238E27FC236}">
                <a16:creationId xmlns:a16="http://schemas.microsoft.com/office/drawing/2014/main" id="{BF49DA33-DBC3-9ADA-4B1E-D17E97734EEC}"/>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9979" b="89968" l="3090" r="32765">
                        <a14:foregroundMark x1="32788" y1="49517" x2="32788" y2="49517"/>
                        <a14:foregroundMark x1="3090" y1="49303" x2="3090" y2="49303"/>
                        <a14:foregroundMark x1="19632" y1="10086" x2="19632" y2="10086"/>
                      </a14:backgroundRemoval>
                    </a14:imgEffect>
                  </a14:imgLayer>
                </a14:imgProps>
              </a:ext>
              <a:ext uri="{28A0092B-C50C-407E-A947-70E740481C1C}">
                <a14:useLocalDpi xmlns:a14="http://schemas.microsoft.com/office/drawing/2010/main"/>
              </a:ext>
            </a:extLst>
          </a:blip>
          <a:srcRect l="1" r="64110"/>
          <a:stretch>
            <a:fillRect/>
          </a:stretch>
        </p:blipFill>
        <p:spPr>
          <a:xfrm>
            <a:off x="3517065" y="2479493"/>
            <a:ext cx="1188305" cy="1402266"/>
          </a:xfrm>
          <a:prstGeom prst="rect">
            <a:avLst/>
          </a:prstGeom>
        </p:spPr>
      </p:pic>
      <p:pic>
        <p:nvPicPr>
          <p:cNvPr id="12" name="Grafik 11">
            <a:extLst>
              <a:ext uri="{FF2B5EF4-FFF2-40B4-BE49-F238E27FC236}">
                <a16:creationId xmlns:a16="http://schemas.microsoft.com/office/drawing/2014/main" id="{46D0C314-DE2B-CB15-37CD-36367F6A7305}"/>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10000" b="90000" l="10000" r="90000">
                        <a14:backgroundMark x1="42060" y1="72573" x2="42060" y2="72573"/>
                        <a14:backgroundMark x1="44540" y1="70105" x2="44540" y2="70105"/>
                        <a14:backgroundMark x1="40685" y1="73261" x2="40685" y2="73261"/>
                        <a14:backgroundMark x1="52036" y1="72856" x2="52036" y2="72856"/>
                        <a14:backgroundMark x1="45080" y1="68730" x2="45080" y2="68730"/>
                        <a14:backgroundMark x1="52143" y1="72451" x2="52143" y2="72451"/>
                        <a14:backgroundMark x1="72311" y1="69417" x2="72311" y2="69417"/>
                      </a14:backgroundRemoval>
                    </a14:imgEffect>
                  </a14:imgLayer>
                </a14:imgProps>
              </a:ext>
              <a:ext uri="{28A0092B-C50C-407E-A947-70E740481C1C}">
                <a14:useLocalDpi xmlns:a14="http://schemas.microsoft.com/office/drawing/2010/main"/>
              </a:ext>
            </a:extLst>
          </a:blip>
          <a:stretch>
            <a:fillRect/>
          </a:stretch>
        </p:blipFill>
        <p:spPr>
          <a:xfrm>
            <a:off x="8720017" y="4166103"/>
            <a:ext cx="3471983" cy="2314655"/>
          </a:xfrm>
          <a:prstGeom prst="rect">
            <a:avLst/>
          </a:prstGeom>
        </p:spPr>
      </p:pic>
    </p:spTree>
    <p:extLst>
      <p:ext uri="{BB962C8B-B14F-4D97-AF65-F5344CB8AC3E}">
        <p14:creationId xmlns:p14="http://schemas.microsoft.com/office/powerpoint/2010/main" val="20715551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5">
            <a:extLst>
              <a:ext uri="{FF2B5EF4-FFF2-40B4-BE49-F238E27FC236}">
                <a16:creationId xmlns:a16="http://schemas.microsoft.com/office/drawing/2014/main" id="{74F4A8EE-22E0-A4A7-2421-A40314D8DFEA}"/>
              </a:ext>
            </a:extLst>
          </p:cNvPr>
          <p:cNvSpPr>
            <a:spLocks noChangeArrowheads="1"/>
          </p:cNvSpPr>
          <p:nvPr/>
        </p:nvSpPr>
        <p:spPr bwMode="auto">
          <a:xfrm>
            <a:off x="4389890" y="1667336"/>
            <a:ext cx="3420000" cy="4680000"/>
          </a:xfrm>
          <a:prstGeom prst="rect">
            <a:avLst/>
          </a:prstGeom>
          <a:solidFill>
            <a:schemeClr val="accent4">
              <a:lumMod val="20000"/>
              <a:lumOff val="80000"/>
            </a:schemeClr>
          </a:solidFill>
          <a:ln w="28575" algn="ctr">
            <a:noFill/>
            <a:round/>
            <a:headEnd/>
            <a:tailEnd/>
          </a:ln>
        </p:spPr>
        <p:txBody>
          <a:bodyPr wrap="none"/>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de-DE" altLang="de-DE" sz="2400">
              <a:latin typeface="Times New Roman" panose="02020603050405020304" pitchFamily="18" charset="0"/>
            </a:endParaRPr>
          </a:p>
        </p:txBody>
      </p:sp>
      <p:pic>
        <p:nvPicPr>
          <p:cNvPr id="43" name="Grafik 42">
            <a:extLst>
              <a:ext uri="{FF2B5EF4-FFF2-40B4-BE49-F238E27FC236}">
                <a16:creationId xmlns:a16="http://schemas.microsoft.com/office/drawing/2014/main" id="{2762153A-C685-FC87-7BDB-94D98BFB89D9}"/>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83122" y1="20912" x2="83122" y2="20912"/>
                        <a14:foregroundMark x1="72571" y1="23779" x2="72571" y2="23779"/>
                        <a14:foregroundMark x1="82288" y1="23092" x2="71467" y2="23779"/>
                        <a14:foregroundMark x1="73943" y1="23375" x2="60377" y2="29552"/>
                        <a14:foregroundMark x1="68183" y1="25838" x2="68183" y2="25838"/>
                        <a14:foregroundMark x1="54159" y1="33266" x2="62706" y2="30345"/>
                        <a14:foregroundMark x1="73173" y1="26371" x2="64307" y2="28300"/>
                        <a14:foregroundMark x1="64307" y1="28300" x2="70740" y2="25273"/>
                        <a14:foregroundMark x1="81561" y1="23375" x2="74670" y2="25030"/>
                        <a14:foregroundMark x1="70283" y1="25030" x2="60754" y2="28866"/>
                        <a14:foregroundMark x1="71925" y1="23779" x2="62396" y2="28018"/>
                        <a14:foregroundMark x1="62396" y1="28018" x2="62127" y2="28058"/>
                        <a14:foregroundMark x1="60215" y1="30642" x2="64899" y2="28744"/>
                        <a14:foregroundMark x1="64899" y1="28744" x2="65141" y2="28744"/>
                        <a14:backgroundMark x1="38654" y1="49616" x2="38654" y2="49616"/>
                        <a14:backgroundMark x1="35639" y1="51837" x2="35639" y2="51837"/>
                        <a14:backgroundMark x1="71198" y1="28987" x2="71198" y2="28987"/>
                        <a14:backgroundMark x1="69906" y1="28583" x2="69906" y2="28583"/>
                        <a14:backgroundMark x1="69287" y1="28179" x2="69287" y2="28179"/>
                        <a14:backgroundMark x1="71467" y1="27372" x2="71467" y2="27372"/>
                        <a14:backgroundMark x1="72490" y1="26928" x2="72490" y2="26928"/>
                        <a14:backgroundMark x1="77335" y1="25555" x2="62853" y2="30642"/>
                        <a14:backgroundMark x1="72948" y1="26524" x2="72948" y2="26524"/>
                        <a14:backgroundMark x1="62207" y1="30803" x2="62207" y2="30803"/>
                      </a14:backgroundRemoval>
                    </a14:imgEffect>
                  </a14:imgLayer>
                </a14:imgProps>
              </a:ext>
              <a:ext uri="{28A0092B-C50C-407E-A947-70E740481C1C}">
                <a14:useLocalDpi xmlns:a14="http://schemas.microsoft.com/office/drawing/2010/main"/>
              </a:ext>
            </a:extLst>
          </a:blip>
          <a:stretch>
            <a:fillRect/>
          </a:stretch>
        </p:blipFill>
        <p:spPr>
          <a:xfrm>
            <a:off x="5339698" y="2355710"/>
            <a:ext cx="2773347" cy="1848898"/>
          </a:xfrm>
          <a:prstGeom prst="rect">
            <a:avLst/>
          </a:prstGeom>
        </p:spPr>
      </p:pic>
      <p:sp>
        <p:nvSpPr>
          <p:cNvPr id="19463" name="Rechteck 5"/>
          <p:cNvSpPr>
            <a:spLocks noChangeArrowheads="1"/>
          </p:cNvSpPr>
          <p:nvPr/>
        </p:nvSpPr>
        <p:spPr bwMode="auto">
          <a:xfrm>
            <a:off x="852749" y="1667336"/>
            <a:ext cx="3420000" cy="4680000"/>
          </a:xfrm>
          <a:prstGeom prst="rect">
            <a:avLst/>
          </a:prstGeom>
          <a:solidFill>
            <a:schemeClr val="accent6">
              <a:lumMod val="20000"/>
              <a:lumOff val="80000"/>
            </a:schemeClr>
          </a:solidFill>
          <a:ln w="28575" algn="ctr">
            <a:noFill/>
            <a:round/>
            <a:headEnd/>
            <a:tailEnd/>
          </a:ln>
        </p:spPr>
        <p:txBody>
          <a:bodyPr wrap="none"/>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de-DE" altLang="de-DE" sz="2400">
              <a:latin typeface="Times New Roman" panose="02020603050405020304" pitchFamily="18" charset="0"/>
            </a:endParaRPr>
          </a:p>
        </p:txBody>
      </p:sp>
      <p:sp>
        <p:nvSpPr>
          <p:cNvPr id="4" name="Rechteck 5">
            <a:extLst>
              <a:ext uri="{FF2B5EF4-FFF2-40B4-BE49-F238E27FC236}">
                <a16:creationId xmlns:a16="http://schemas.microsoft.com/office/drawing/2014/main" id="{E6003401-D776-C090-C880-B418EEE92ED0}"/>
              </a:ext>
            </a:extLst>
          </p:cNvPr>
          <p:cNvSpPr>
            <a:spLocks noChangeArrowheads="1"/>
          </p:cNvSpPr>
          <p:nvPr/>
        </p:nvSpPr>
        <p:spPr bwMode="auto">
          <a:xfrm>
            <a:off x="7931694" y="1667336"/>
            <a:ext cx="3420000" cy="4680000"/>
          </a:xfrm>
          <a:prstGeom prst="rect">
            <a:avLst/>
          </a:prstGeom>
          <a:solidFill>
            <a:schemeClr val="accent2">
              <a:lumMod val="20000"/>
              <a:lumOff val="80000"/>
            </a:schemeClr>
          </a:solidFill>
          <a:ln w="28575" algn="ctr">
            <a:noFill/>
            <a:round/>
            <a:headEnd/>
            <a:tailEnd/>
          </a:ln>
        </p:spPr>
        <p:txBody>
          <a:bodyPr wrap="none"/>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de-DE" altLang="de-DE" sz="2400" dirty="0">
              <a:latin typeface="Times New Roman" panose="02020603050405020304" pitchFamily="18" charset="0"/>
            </a:endParaRPr>
          </a:p>
        </p:txBody>
      </p:sp>
      <p:sp>
        <p:nvSpPr>
          <p:cNvPr id="19459"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de-DE" altLang="de-DE" dirty="0"/>
              <a:t>Essen und trinken Sie …</a:t>
            </a:r>
          </a:p>
        </p:txBody>
      </p:sp>
      <p:sp>
        <p:nvSpPr>
          <p:cNvPr id="19461" name="Textfeld 4"/>
          <p:cNvSpPr txBox="1">
            <a:spLocks noChangeArrowheads="1"/>
          </p:cNvSpPr>
          <p:nvPr/>
        </p:nvSpPr>
        <p:spPr bwMode="auto">
          <a:xfrm>
            <a:off x="5428933" y="1688481"/>
            <a:ext cx="238095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de-AT" altLang="de-DE" b="1" dirty="0">
                <a:solidFill>
                  <a:srgbClr val="FFC000"/>
                </a:solidFill>
                <a:latin typeface="Calibri" panose="020F0502020204030204" pitchFamily="34" charset="0"/>
                <a:cs typeface="Calibri" panose="020F0502020204030204" pitchFamily="34" charset="0"/>
              </a:rPr>
              <a:t>... gezielt Kohlenhydrate, Eiweißlieferanten und </a:t>
            </a:r>
          </a:p>
          <a:p>
            <a:pPr algn="ctr" eaLnBrk="1" hangingPunct="1"/>
            <a:r>
              <a:rPr lang="de-AT" altLang="de-DE" b="1" dirty="0">
                <a:solidFill>
                  <a:srgbClr val="FFC000"/>
                </a:solidFill>
                <a:latin typeface="Calibri" panose="020F0502020204030204" pitchFamily="34" charset="0"/>
                <a:cs typeface="Calibri" panose="020F0502020204030204" pitchFamily="34" charset="0"/>
              </a:rPr>
              <a:t>hochwertige Fette/Öle</a:t>
            </a:r>
            <a:endParaRPr lang="de-DE" altLang="de-DE" b="1" dirty="0">
              <a:solidFill>
                <a:srgbClr val="FFC000"/>
              </a:solidFill>
              <a:latin typeface="Calibri" panose="020F0502020204030204" pitchFamily="34" charset="0"/>
              <a:cs typeface="Calibri" panose="020F0502020204030204" pitchFamily="34" charset="0"/>
            </a:endParaRPr>
          </a:p>
        </p:txBody>
      </p:sp>
      <p:sp>
        <p:nvSpPr>
          <p:cNvPr id="11" name="Textfeld 10"/>
          <p:cNvSpPr txBox="1"/>
          <p:nvPr/>
        </p:nvSpPr>
        <p:spPr>
          <a:xfrm>
            <a:off x="140040" y="6425965"/>
            <a:ext cx="11913414" cy="151556"/>
          </a:xfrm>
          <a:prstGeom prst="rect">
            <a:avLst/>
          </a:prstGeom>
        </p:spPr>
        <p:txBody>
          <a:bodyPr vert="horz" wrap="none" lIns="0" tIns="0" rIns="0" bIns="0" rtlCol="0">
            <a:noAutofit/>
          </a:bodyPr>
          <a:lstStyle/>
          <a:p>
            <a:pPr>
              <a:lnSpc>
                <a:spcPct val="90000"/>
              </a:lnSpc>
              <a:spcBef>
                <a:spcPts val="300"/>
              </a:spcBef>
            </a:pPr>
            <a:r>
              <a:rPr kumimoji="0" lang="de-DE" sz="900" b="0" i="0" u="none" strike="noStrike" kern="1200" cap="none" spc="0" normalizeH="0" baseline="0" noProof="0" dirty="0">
                <a:ln>
                  <a:noFill/>
                </a:ln>
                <a:solidFill>
                  <a:srgbClr val="575756"/>
                </a:solidFill>
                <a:effectLst/>
                <a:uLnTx/>
                <a:uFillTx/>
                <a:latin typeface="+mj-lt"/>
              </a:rPr>
              <a:t>Fotos: </a:t>
            </a:r>
            <a:r>
              <a:rPr lang="de-DE" sz="900" dirty="0">
                <a:solidFill>
                  <a:srgbClr val="575756"/>
                </a:solidFill>
                <a:latin typeface="+mj-lt"/>
              </a:rPr>
              <a:t>© </a:t>
            </a:r>
            <a:r>
              <a:rPr lang="de-DE" sz="900" dirty="0" err="1">
                <a:solidFill>
                  <a:srgbClr val="575756"/>
                </a:solidFill>
                <a:latin typeface="+mj-lt"/>
              </a:rPr>
              <a:t>rcfotostock</a:t>
            </a:r>
            <a:r>
              <a:rPr lang="de-DE" sz="900" dirty="0">
                <a:solidFill>
                  <a:srgbClr val="575756"/>
                </a:solidFill>
                <a:latin typeface="+mj-lt"/>
              </a:rPr>
              <a:t> (Bier) – Fotolia.com; Yantra (Gemüsekorb) – </a:t>
            </a:r>
            <a:r>
              <a:rPr lang="de-DE" sz="900" dirty="0" err="1">
                <a:solidFill>
                  <a:srgbClr val="575756"/>
                </a:solidFill>
                <a:latin typeface="+mj-lt"/>
              </a:rPr>
              <a:t>AdobeStock</a:t>
            </a:r>
            <a:r>
              <a:rPr lang="de-DE" sz="900" dirty="0">
                <a:solidFill>
                  <a:srgbClr val="575756"/>
                </a:solidFill>
                <a:latin typeface="+mj-lt"/>
              </a:rPr>
              <a:t>; Andrey Kuzmin (Wasserglas), </a:t>
            </a:r>
            <a:r>
              <a:rPr lang="de-DE" sz="900" dirty="0" err="1">
                <a:solidFill>
                  <a:srgbClr val="575756"/>
                </a:solidFill>
                <a:latin typeface="+mj-lt"/>
              </a:rPr>
              <a:t>irin</a:t>
            </a:r>
            <a:r>
              <a:rPr lang="de-DE" sz="900" dirty="0">
                <a:solidFill>
                  <a:srgbClr val="575756"/>
                </a:solidFill>
                <a:latin typeface="+mj-lt"/>
              </a:rPr>
              <a:t>-k (Nüsse), NIKCOA (Öl), </a:t>
            </a:r>
            <a:r>
              <a:rPr lang="de-DE" sz="900" dirty="0" err="1">
                <a:solidFill>
                  <a:srgbClr val="575756"/>
                </a:solidFill>
                <a:latin typeface="+mj-lt"/>
              </a:rPr>
              <a:t>Nattika</a:t>
            </a:r>
            <a:r>
              <a:rPr lang="de-DE" sz="900" dirty="0">
                <a:solidFill>
                  <a:srgbClr val="575756"/>
                </a:solidFill>
                <a:latin typeface="+mj-lt"/>
              </a:rPr>
              <a:t> (Käse), Boris15 (Nudeln), Nataly Studio (Apfel) </a:t>
            </a:r>
            <a:r>
              <a:rPr lang="de-DE" sz="900" dirty="0" err="1">
                <a:solidFill>
                  <a:srgbClr val="575756"/>
                </a:solidFill>
                <a:latin typeface="+mj-lt"/>
              </a:rPr>
              <a:t>simonidadj</a:t>
            </a:r>
            <a:r>
              <a:rPr lang="de-DE" sz="900" dirty="0">
                <a:solidFill>
                  <a:srgbClr val="575756"/>
                </a:solidFill>
                <a:latin typeface="+mj-lt"/>
              </a:rPr>
              <a:t> (Brot), </a:t>
            </a:r>
            <a:r>
              <a:rPr lang="de-DE" sz="900" dirty="0" err="1">
                <a:solidFill>
                  <a:srgbClr val="575756"/>
                </a:solidFill>
                <a:latin typeface="+mj-lt"/>
              </a:rPr>
              <a:t>mbongo</a:t>
            </a:r>
            <a:r>
              <a:rPr lang="de-DE" sz="900" dirty="0">
                <a:solidFill>
                  <a:srgbClr val="575756"/>
                </a:solidFill>
                <a:latin typeface="+mj-lt"/>
              </a:rPr>
              <a:t> (Kartoffeln), </a:t>
            </a:r>
            <a:br>
              <a:rPr lang="de-DE" sz="900" dirty="0">
                <a:solidFill>
                  <a:srgbClr val="575756"/>
                </a:solidFill>
                <a:latin typeface="+mj-lt"/>
              </a:rPr>
            </a:br>
            <a:r>
              <a:rPr lang="de-DE" sz="900" dirty="0">
                <a:solidFill>
                  <a:srgbClr val="575756"/>
                </a:solidFill>
                <a:latin typeface="+mj-lt"/>
              </a:rPr>
              <a:t>NIPAPORN PANYACHAROEN (Milch), Valentin Volkov (Milchprodukte), New </a:t>
            </a:r>
            <a:r>
              <a:rPr lang="de-DE" sz="900" dirty="0" err="1">
                <a:solidFill>
                  <a:srgbClr val="575756"/>
                </a:solidFill>
                <a:latin typeface="+mj-lt"/>
              </a:rPr>
              <a:t>Africa</a:t>
            </a:r>
            <a:r>
              <a:rPr lang="de-DE" sz="900" dirty="0">
                <a:solidFill>
                  <a:srgbClr val="575756"/>
                </a:solidFill>
                <a:latin typeface="+mj-lt"/>
              </a:rPr>
              <a:t> (Fisch, Fleisch, Eier), Dimitri </a:t>
            </a:r>
            <a:r>
              <a:rPr lang="de-DE" sz="900" dirty="0" err="1">
                <a:solidFill>
                  <a:srgbClr val="575756"/>
                </a:solidFill>
                <a:latin typeface="+mj-lt"/>
              </a:rPr>
              <a:t>Stalnuhhin</a:t>
            </a:r>
            <a:r>
              <a:rPr lang="de-DE" sz="900" dirty="0">
                <a:solidFill>
                  <a:srgbClr val="575756"/>
                </a:solidFill>
                <a:latin typeface="+mj-lt"/>
              </a:rPr>
              <a:t> (Schokoladeriegel), M. </a:t>
            </a:r>
            <a:r>
              <a:rPr lang="de-DE" sz="900" dirty="0" err="1">
                <a:solidFill>
                  <a:srgbClr val="575756"/>
                </a:solidFill>
                <a:latin typeface="+mj-lt"/>
              </a:rPr>
              <a:t>Schuppich</a:t>
            </a:r>
            <a:r>
              <a:rPr lang="de-DE" sz="900" dirty="0">
                <a:solidFill>
                  <a:srgbClr val="575756"/>
                </a:solidFill>
                <a:latin typeface="+mj-lt"/>
              </a:rPr>
              <a:t> (Krapfen), </a:t>
            </a:r>
            <a:r>
              <a:rPr lang="de-DE" sz="900" dirty="0" err="1">
                <a:solidFill>
                  <a:srgbClr val="575756"/>
                </a:solidFill>
                <a:latin typeface="+mj-lt"/>
              </a:rPr>
              <a:t>ExQuisine</a:t>
            </a:r>
            <a:r>
              <a:rPr lang="de-DE" sz="900" dirty="0">
                <a:solidFill>
                  <a:srgbClr val="575756"/>
                </a:solidFill>
                <a:latin typeface="+mj-lt"/>
              </a:rPr>
              <a:t> (Pommes), </a:t>
            </a:r>
            <a:r>
              <a:rPr lang="de-DE" sz="900" dirty="0" err="1">
                <a:solidFill>
                  <a:srgbClr val="575756"/>
                </a:solidFill>
                <a:latin typeface="+mj-lt"/>
              </a:rPr>
              <a:t>akf</a:t>
            </a:r>
            <a:r>
              <a:rPr lang="de-DE" sz="900" dirty="0">
                <a:solidFill>
                  <a:srgbClr val="575756"/>
                </a:solidFill>
                <a:latin typeface="+mj-lt"/>
              </a:rPr>
              <a:t> (Chips), </a:t>
            </a:r>
            <a:r>
              <a:rPr lang="de-DE" sz="900" dirty="0" err="1">
                <a:solidFill>
                  <a:srgbClr val="575756"/>
                </a:solidFill>
                <a:latin typeface="+mj-lt"/>
              </a:rPr>
              <a:t>kuvona</a:t>
            </a:r>
            <a:r>
              <a:rPr lang="de-DE" sz="900" dirty="0">
                <a:solidFill>
                  <a:srgbClr val="575756"/>
                </a:solidFill>
                <a:latin typeface="+mj-lt"/>
              </a:rPr>
              <a:t> (Wurst), </a:t>
            </a:r>
            <a:r>
              <a:rPr lang="de-DE" sz="900" dirty="0" err="1">
                <a:solidFill>
                  <a:srgbClr val="575756"/>
                </a:solidFill>
                <a:latin typeface="+mj-lt"/>
              </a:rPr>
              <a:t>Africa</a:t>
            </a:r>
            <a:r>
              <a:rPr lang="de-DE" sz="900" dirty="0">
                <a:solidFill>
                  <a:srgbClr val="575756"/>
                </a:solidFill>
                <a:latin typeface="+mj-lt"/>
              </a:rPr>
              <a:t> Studio (Butter) – Shutterstock.com </a:t>
            </a:r>
            <a:endParaRPr kumimoji="0" lang="de-DE" sz="900" b="0" i="0" u="none" strike="noStrike" kern="1200" cap="none" spc="0" normalizeH="0" baseline="0" noProof="0" dirty="0">
              <a:ln>
                <a:noFill/>
              </a:ln>
              <a:solidFill>
                <a:srgbClr val="575756"/>
              </a:solidFill>
              <a:effectLst/>
              <a:uLnTx/>
              <a:uFillTx/>
              <a:latin typeface="+mj-lt"/>
            </a:endParaRPr>
          </a:p>
        </p:txBody>
      </p:sp>
      <p:sp>
        <p:nvSpPr>
          <p:cNvPr id="5" name="Textfeld 4">
            <a:extLst>
              <a:ext uri="{FF2B5EF4-FFF2-40B4-BE49-F238E27FC236}">
                <a16:creationId xmlns:a16="http://schemas.microsoft.com/office/drawing/2014/main" id="{1D4D1E64-F370-B9C1-0129-4E1941846950}"/>
              </a:ext>
            </a:extLst>
          </p:cNvPr>
          <p:cNvSpPr txBox="1">
            <a:spLocks noChangeArrowheads="1"/>
          </p:cNvSpPr>
          <p:nvPr/>
        </p:nvSpPr>
        <p:spPr bwMode="auto">
          <a:xfrm>
            <a:off x="1903651" y="1688481"/>
            <a:ext cx="236443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de-AT" altLang="de-DE" b="1" dirty="0">
                <a:solidFill>
                  <a:srgbClr val="00B050"/>
                </a:solidFill>
                <a:latin typeface="Calibri" panose="020F0502020204030204" pitchFamily="34" charset="0"/>
                <a:cs typeface="Calibri" panose="020F0502020204030204" pitchFamily="34" charset="0"/>
              </a:rPr>
              <a:t>... reichlich Gemüse und ausreichend Wasser und/oder</a:t>
            </a:r>
          </a:p>
          <a:p>
            <a:pPr algn="ctr" eaLnBrk="1" hangingPunct="1"/>
            <a:r>
              <a:rPr lang="de-AT" altLang="de-DE" b="1" dirty="0">
                <a:solidFill>
                  <a:srgbClr val="00B050"/>
                </a:solidFill>
                <a:latin typeface="Calibri" panose="020F0502020204030204" pitchFamily="34" charset="0"/>
                <a:cs typeface="Calibri" panose="020F0502020204030204" pitchFamily="34" charset="0"/>
              </a:rPr>
              <a:t>ungezuckerten Tee</a:t>
            </a:r>
            <a:endParaRPr lang="de-DE" altLang="de-DE" b="1" dirty="0">
              <a:solidFill>
                <a:srgbClr val="00B050"/>
              </a:solidFill>
              <a:latin typeface="Calibri" panose="020F0502020204030204" pitchFamily="34" charset="0"/>
              <a:cs typeface="Calibri" panose="020F0502020204030204" pitchFamily="34" charset="0"/>
            </a:endParaRPr>
          </a:p>
        </p:txBody>
      </p:sp>
      <p:sp>
        <p:nvSpPr>
          <p:cNvPr id="6" name="Textfeld 4">
            <a:extLst>
              <a:ext uri="{FF2B5EF4-FFF2-40B4-BE49-F238E27FC236}">
                <a16:creationId xmlns:a16="http://schemas.microsoft.com/office/drawing/2014/main" id="{BB70814C-F090-3878-DFDD-C15EA44D5A71}"/>
              </a:ext>
            </a:extLst>
          </p:cNvPr>
          <p:cNvSpPr txBox="1">
            <a:spLocks noChangeArrowheads="1"/>
          </p:cNvSpPr>
          <p:nvPr/>
        </p:nvSpPr>
        <p:spPr bwMode="auto">
          <a:xfrm>
            <a:off x="9003306" y="1826980"/>
            <a:ext cx="234838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de-AT" altLang="de-DE" b="1" dirty="0">
                <a:solidFill>
                  <a:srgbClr val="FF0000"/>
                </a:solidFill>
                <a:latin typeface="Calibri" panose="020F0502020204030204" pitchFamily="34" charset="0"/>
                <a:cs typeface="Calibri" panose="020F0502020204030204" pitchFamily="34" charset="0"/>
              </a:rPr>
              <a:t>... sparsam </a:t>
            </a:r>
            <a:br>
              <a:rPr lang="de-AT" altLang="de-DE" b="1" dirty="0">
                <a:solidFill>
                  <a:srgbClr val="FF0000"/>
                </a:solidFill>
                <a:latin typeface="Calibri" panose="020F0502020204030204" pitchFamily="34" charset="0"/>
                <a:cs typeface="Calibri" panose="020F0502020204030204" pitchFamily="34" charset="0"/>
              </a:rPr>
            </a:br>
            <a:r>
              <a:rPr lang="de-AT" altLang="de-DE" b="1" dirty="0">
                <a:solidFill>
                  <a:srgbClr val="FF0000"/>
                </a:solidFill>
                <a:latin typeface="Calibri" panose="020F0502020204030204" pitchFamily="34" charset="0"/>
                <a:cs typeface="Calibri" panose="020F0502020204030204" pitchFamily="34" charset="0"/>
              </a:rPr>
              <a:t>tierische Fette, Zucker und selten Alkohol</a:t>
            </a:r>
            <a:endParaRPr lang="de-DE" altLang="de-DE" b="1" dirty="0">
              <a:solidFill>
                <a:srgbClr val="FF0000"/>
              </a:solidFill>
              <a:latin typeface="Calibri" panose="020F0502020204030204" pitchFamily="34" charset="0"/>
              <a:cs typeface="Calibri" panose="020F0502020204030204" pitchFamily="34" charset="0"/>
            </a:endParaRPr>
          </a:p>
        </p:txBody>
      </p:sp>
      <p:pic>
        <p:nvPicPr>
          <p:cNvPr id="10" name="Grafik 9">
            <a:extLst>
              <a:ext uri="{FF2B5EF4-FFF2-40B4-BE49-F238E27FC236}">
                <a16:creationId xmlns:a16="http://schemas.microsoft.com/office/drawing/2014/main" id="{6E7FB9EE-6178-74AE-ACDA-481DA086539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13387" t="13387" r="13387" b="13387"/>
          <a:stretch>
            <a:fillRect/>
          </a:stretch>
        </p:blipFill>
        <p:spPr>
          <a:xfrm>
            <a:off x="983173" y="1813527"/>
            <a:ext cx="900000" cy="900000"/>
          </a:xfrm>
          <a:prstGeom prst="ellipse">
            <a:avLst/>
          </a:prstGeom>
          <a:effectLst>
            <a:outerShdw blurRad="50800" dist="38100" dir="2700000" algn="tl" rotWithShape="0">
              <a:prstClr val="black">
                <a:alpha val="40000"/>
              </a:prstClr>
            </a:outerShdw>
          </a:effectLst>
        </p:spPr>
      </p:pic>
      <p:pic>
        <p:nvPicPr>
          <p:cNvPr id="13" name="Grafik 12">
            <a:extLst>
              <a:ext uri="{FF2B5EF4-FFF2-40B4-BE49-F238E27FC236}">
                <a16:creationId xmlns:a16="http://schemas.microsoft.com/office/drawing/2014/main" id="{0862D583-DC55-81C1-97BC-03C46D18A60D}"/>
              </a:ext>
            </a:extLst>
          </p:cNvPr>
          <p:cNvPicPr>
            <a:picLocks noChangeAspect="1"/>
          </p:cNvPicPr>
          <p:nvPr/>
        </p:nvPicPr>
        <p:blipFill>
          <a:blip r:embed="rId5" cstate="print">
            <a:extLst>
              <a:ext uri="{28A0092B-C50C-407E-A947-70E740481C1C}">
                <a14:useLocalDpi xmlns:a14="http://schemas.microsoft.com/office/drawing/2010/main"/>
              </a:ext>
            </a:extLst>
          </a:blip>
          <a:srcRect l="13415" t="13414" r="13415" b="13415"/>
          <a:stretch>
            <a:fillRect/>
          </a:stretch>
        </p:blipFill>
        <p:spPr>
          <a:xfrm>
            <a:off x="8103306" y="1813527"/>
            <a:ext cx="900000" cy="900000"/>
          </a:xfrm>
          <a:prstGeom prst="ellipse">
            <a:avLst/>
          </a:prstGeom>
          <a:effectLst>
            <a:outerShdw blurRad="50800" dist="38100" dir="2700000" algn="tl" rotWithShape="0">
              <a:prstClr val="black">
                <a:alpha val="40000"/>
              </a:prstClr>
            </a:outerShdw>
          </a:effectLst>
        </p:spPr>
      </p:pic>
      <p:pic>
        <p:nvPicPr>
          <p:cNvPr id="19" name="Grafik 18">
            <a:extLst>
              <a:ext uri="{FF2B5EF4-FFF2-40B4-BE49-F238E27FC236}">
                <a16:creationId xmlns:a16="http://schemas.microsoft.com/office/drawing/2014/main" id="{4EF36838-790A-F95F-FFB6-00820FAFE6A8}"/>
              </a:ext>
            </a:extLst>
          </p:cNvPr>
          <p:cNvPicPr>
            <a:picLocks noChangeAspect="1"/>
          </p:cNvPicPr>
          <p:nvPr/>
        </p:nvPicPr>
        <p:blipFill>
          <a:blip r:embed="rId6" cstate="print">
            <a:extLst>
              <a:ext uri="{28A0092B-C50C-407E-A947-70E740481C1C}">
                <a14:useLocalDpi xmlns:a14="http://schemas.microsoft.com/office/drawing/2010/main"/>
              </a:ext>
            </a:extLst>
          </a:blip>
          <a:srcRect l="14286" t="14286" r="14286" b="14286"/>
          <a:stretch>
            <a:fillRect/>
          </a:stretch>
        </p:blipFill>
        <p:spPr>
          <a:xfrm>
            <a:off x="4508455" y="1813527"/>
            <a:ext cx="900000" cy="900000"/>
          </a:xfrm>
          <a:prstGeom prst="ellipse">
            <a:avLst/>
          </a:prstGeom>
          <a:effectLst>
            <a:outerShdw blurRad="50800" dist="38100" dir="2700000" algn="tl" rotWithShape="0">
              <a:prstClr val="black">
                <a:alpha val="40000"/>
              </a:prstClr>
            </a:outerShdw>
          </a:effectLst>
        </p:spPr>
      </p:pic>
      <p:pic>
        <p:nvPicPr>
          <p:cNvPr id="27" name="Grafik 26">
            <a:extLst>
              <a:ext uri="{FF2B5EF4-FFF2-40B4-BE49-F238E27FC236}">
                <a16:creationId xmlns:a16="http://schemas.microsoft.com/office/drawing/2014/main" id="{640A99E7-763B-B722-AB35-6BF065B52EC5}"/>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6427" b="89976" l="9970" r="90353">
                        <a14:foregroundMark x1="69550" y1="6467" x2="69550" y2="6467"/>
                        <a14:foregroundMark x1="90353" y1="27486" x2="90353" y2="27486"/>
                      </a14:backgroundRemoval>
                    </a14:imgEffect>
                  </a14:imgLayer>
                </a14:imgProps>
              </a:ext>
              <a:ext uri="{28A0092B-C50C-407E-A947-70E740481C1C}">
                <a14:useLocalDpi xmlns:a14="http://schemas.microsoft.com/office/drawing/2010/main"/>
              </a:ext>
            </a:extLst>
          </a:blip>
          <a:stretch>
            <a:fillRect/>
          </a:stretch>
        </p:blipFill>
        <p:spPr>
          <a:xfrm>
            <a:off x="5293042" y="4117030"/>
            <a:ext cx="1277498" cy="851665"/>
          </a:xfrm>
          <a:prstGeom prst="rect">
            <a:avLst/>
          </a:prstGeom>
        </p:spPr>
      </p:pic>
      <p:pic>
        <p:nvPicPr>
          <p:cNvPr id="33" name="Grafik 32">
            <a:extLst>
              <a:ext uri="{FF2B5EF4-FFF2-40B4-BE49-F238E27FC236}">
                <a16:creationId xmlns:a16="http://schemas.microsoft.com/office/drawing/2014/main" id="{1BD796E2-9446-2442-69B7-24FD15750AEB}"/>
              </a:ext>
            </a:extLst>
          </p:cNvPr>
          <p:cNvPicPr>
            <a:picLocks noChangeAspect="1"/>
          </p:cNvPicPr>
          <p:nvPr/>
        </p:nvPicPr>
        <p:blipFill>
          <a:blip r:embed="rId9" cstate="print">
            <a:extLst>
              <a:ext uri="{28A0092B-C50C-407E-A947-70E740481C1C}">
                <a14:useLocalDpi xmlns:a14="http://schemas.microsoft.com/office/drawing/2010/main"/>
              </a:ext>
            </a:extLst>
          </a:blip>
          <a:srcRect l="14209" t="18778" b="13695"/>
          <a:stretch>
            <a:fillRect/>
          </a:stretch>
        </p:blipFill>
        <p:spPr>
          <a:xfrm>
            <a:off x="5999335" y="5133909"/>
            <a:ext cx="1823855" cy="957511"/>
          </a:xfrm>
          <a:prstGeom prst="rect">
            <a:avLst/>
          </a:prstGeom>
        </p:spPr>
      </p:pic>
      <p:pic>
        <p:nvPicPr>
          <p:cNvPr id="35" name="Grafik 34">
            <a:extLst>
              <a:ext uri="{FF2B5EF4-FFF2-40B4-BE49-F238E27FC236}">
                <a16:creationId xmlns:a16="http://schemas.microsoft.com/office/drawing/2014/main" id="{A0936B99-6699-2794-2DB1-3A3164F044A3}"/>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10000" b="90000" l="10000" r="90000">
                        <a14:foregroundMark x1="40523" y1="24344" x2="40523" y2="24344"/>
                        <a14:foregroundMark x1="45342" y1="19661" x2="45342" y2="19661"/>
                        <a14:foregroundMark x1="63791" y1="21599" x2="63791" y2="21599"/>
                        <a14:foregroundMark x1="62689" y1="26686" x2="62689" y2="26686"/>
                        <a14:foregroundMark x1="45847" y1="14978" x2="45847" y2="14978"/>
                        <a14:foregroundMark x1="56907" y1="14857" x2="56907" y2="14857"/>
                        <a14:foregroundMark x1="60532" y1="14009" x2="60532" y2="14009"/>
                        <a14:foregroundMark x1="63332" y1="14453" x2="63332" y2="14453"/>
                        <a14:foregroundMark x1="69757" y1="14978" x2="32446" y2="14170"/>
                        <a14:foregroundMark x1="32446" y1="14170" x2="49335" y2="14453"/>
                        <a14:foregroundMark x1="49335" y1="14453" x2="58375" y2="14291"/>
                        <a14:foregroundMark x1="58375" y1="14291" x2="66636" y2="15220"/>
                        <a14:foregroundMark x1="66636" y1="15220" x2="67692" y2="15139"/>
                        <a14:foregroundMark x1="70812" y1="17198" x2="63286" y2="13726"/>
                        <a14:foregroundMark x1="63286" y1="13726" x2="36852" y2="13565"/>
                        <a14:foregroundMark x1="36852" y1="13565" x2="29417" y2="16795"/>
                        <a14:foregroundMark x1="29417" y1="16795" x2="32263" y2="35729"/>
                        <a14:foregroundMark x1="29738" y1="15947" x2="33318" y2="14978"/>
                        <a14:foregroundMark x1="67095" y1="13888" x2="70032" y2="15382"/>
                        <a14:foregroundMark x1="69114" y1="14291" x2="71776" y2="16229"/>
                        <a14:foregroundMark x1="53786" y1="13201" x2="59431" y2="13323"/>
                        <a14:foregroundMark x1="41762" y1="13323" x2="47086" y2="12919"/>
                        <a14:foregroundMark x1="29601" y1="15947" x2="34878" y2="13888"/>
                        <a14:foregroundMark x1="28821" y1="17885" x2="30932" y2="25757"/>
                        <a14:foregroundMark x1="30932" y1="25757" x2="31299" y2="25999"/>
                        <a14:foregroundMark x1="29417" y1="16754" x2="36439" y2="14009"/>
                        <a14:foregroundMark x1="69436" y1="14453" x2="70675" y2="16512"/>
                        <a14:backgroundMark x1="62093" y1="83851" x2="62093" y2="83851"/>
                      </a14:backgroundRemoval>
                    </a14:imgEffect>
                  </a14:imgLayer>
                </a14:imgProps>
              </a:ext>
              <a:ext uri="{28A0092B-C50C-407E-A947-70E740481C1C}">
                <a14:useLocalDpi xmlns:a14="http://schemas.microsoft.com/office/drawing/2010/main"/>
              </a:ext>
            </a:extLst>
          </a:blip>
          <a:stretch>
            <a:fillRect/>
          </a:stretch>
        </p:blipFill>
        <p:spPr>
          <a:xfrm>
            <a:off x="4154773" y="4964103"/>
            <a:ext cx="1253682" cy="1425079"/>
          </a:xfrm>
          <a:prstGeom prst="rect">
            <a:avLst/>
          </a:prstGeom>
        </p:spPr>
      </p:pic>
      <p:pic>
        <p:nvPicPr>
          <p:cNvPr id="37" name="Grafik 36">
            <a:extLst>
              <a:ext uri="{FF2B5EF4-FFF2-40B4-BE49-F238E27FC236}">
                <a16:creationId xmlns:a16="http://schemas.microsoft.com/office/drawing/2014/main" id="{10FEADE8-19E5-EBE7-F6B7-E332D7BC6080}"/>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9988" b="89972" l="3437" r="96336">
                        <a14:foregroundMark x1="7000" y1="70360" x2="7000" y2="70360"/>
                        <a14:foregroundMark x1="3462" y1="74242" x2="3462" y2="74242"/>
                        <a14:foregroundMark x1="93657" y1="32835" x2="93657" y2="32835"/>
                        <a14:foregroundMark x1="96336" y1="30772" x2="96336" y2="30772"/>
                        <a14:backgroundMark x1="37149" y1="39992" x2="37149" y2="39992"/>
                        <a14:backgroundMark x1="34142" y1="42216" x2="34142" y2="42216"/>
                        <a14:backgroundMark x1="92216" y1="40841" x2="92216" y2="40841"/>
                        <a14:backgroundMark x1="93252" y1="37808" x2="93252" y2="37808"/>
                        <a14:backgroundMark x1="70053" y1="57744" x2="70053" y2="57744"/>
                        <a14:backgroundMark x1="34218" y1="83704" x2="34218" y2="83704"/>
                        <a14:backgroundMark x1="30452" y1="85928" x2="30452" y2="85928"/>
                        <a14:backgroundMark x1="28810" y1="87424" x2="28810" y2="87424"/>
                        <a14:backgroundMark x1="27015" y1="87707" x2="27015" y2="87707"/>
                        <a14:backgroundMark x1="25625" y1="87990" x2="25625" y2="87990"/>
                        <a14:backgroundMark x1="24514" y1="87990" x2="24514" y2="87990"/>
                      </a14:backgroundRemoval>
                    </a14:imgEffect>
                  </a14:imgLayer>
                </a14:imgProps>
              </a:ext>
              <a:ext uri="{28A0092B-C50C-407E-A947-70E740481C1C}">
                <a14:useLocalDpi xmlns:a14="http://schemas.microsoft.com/office/drawing/2010/main"/>
              </a:ext>
            </a:extLst>
          </a:blip>
          <a:stretch>
            <a:fillRect/>
          </a:stretch>
        </p:blipFill>
        <p:spPr>
          <a:xfrm>
            <a:off x="6523215" y="3023661"/>
            <a:ext cx="1217884" cy="761145"/>
          </a:xfrm>
          <a:prstGeom prst="rect">
            <a:avLst/>
          </a:prstGeom>
        </p:spPr>
      </p:pic>
      <p:pic>
        <p:nvPicPr>
          <p:cNvPr id="41" name="Grafik 40">
            <a:extLst>
              <a:ext uri="{FF2B5EF4-FFF2-40B4-BE49-F238E27FC236}">
                <a16:creationId xmlns:a16="http://schemas.microsoft.com/office/drawing/2014/main" id="{C6193A7B-7933-F268-DBB8-2419087E4D61}"/>
              </a:ext>
            </a:extLst>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9976" b="89984" l="8834" r="90000">
                        <a14:foregroundMark x1="8834" y1="62803" x2="8834" y2="62803"/>
                        <a14:foregroundMark x1="85948" y1="62964" x2="85948" y2="62964"/>
                        <a14:backgroundMark x1="30379" y1="63772" x2="30379" y2="63772"/>
                        <a14:backgroundMark x1="27901" y1="68174" x2="27901" y2="68174"/>
                        <a14:backgroundMark x1="24810" y1="69548" x2="24810" y2="69548"/>
                        <a14:backgroundMark x1="16181" y1="70396" x2="16181" y2="70396"/>
                        <a14:backgroundMark x1="51224" y1="80977" x2="51224" y2="80977"/>
                        <a14:backgroundMark x1="56793" y1="74637" x2="56793" y2="74637"/>
                        <a14:backgroundMark x1="55802" y1="70638" x2="55802" y2="70638"/>
                        <a14:backgroundMark x1="36443" y1="81220" x2="36443" y2="81220"/>
                      </a14:backgroundRemoval>
                    </a14:imgEffect>
                  </a14:imgLayer>
                </a14:imgProps>
              </a:ext>
              <a:ext uri="{28A0092B-C50C-407E-A947-70E740481C1C}">
                <a14:useLocalDpi xmlns:a14="http://schemas.microsoft.com/office/drawing/2010/main"/>
              </a:ext>
            </a:extLst>
          </a:blip>
          <a:stretch>
            <a:fillRect/>
          </a:stretch>
        </p:blipFill>
        <p:spPr>
          <a:xfrm>
            <a:off x="4456065" y="2718161"/>
            <a:ext cx="1216548" cy="878373"/>
          </a:xfrm>
          <a:prstGeom prst="rect">
            <a:avLst/>
          </a:prstGeom>
        </p:spPr>
      </p:pic>
      <p:pic>
        <p:nvPicPr>
          <p:cNvPr id="29" name="Grafik 28">
            <a:extLst>
              <a:ext uri="{FF2B5EF4-FFF2-40B4-BE49-F238E27FC236}">
                <a16:creationId xmlns:a16="http://schemas.microsoft.com/office/drawing/2014/main" id="{814F71A3-50AC-B532-6095-7EFEA4198932}"/>
              </a:ext>
            </a:extLst>
          </p:cNvPr>
          <p:cNvPicPr>
            <a:picLocks noChangeAspect="1"/>
          </p:cNvPicPr>
          <p:nvPr/>
        </p:nvPicPr>
        <p:blipFill>
          <a:blip r:embed="rId16" cstate="print">
            <a:extLst>
              <a:ext uri="{BEBA8EAE-BF5A-486C-A8C5-ECC9F3942E4B}">
                <a14:imgProps xmlns:a14="http://schemas.microsoft.com/office/drawing/2010/main">
                  <a14:imgLayer r:embed="rId17">
                    <a14:imgEffect>
                      <a14:backgroundRemoval t="7400" b="90457" l="9983" r="91638">
                        <a14:foregroundMark x1="56713" y1="7440" x2="56713" y2="7440"/>
                        <a14:foregroundMark x1="31134" y1="27214" x2="31134" y2="27214"/>
                        <a14:foregroundMark x1="91638" y1="53336" x2="91638" y2="53336"/>
                        <a14:foregroundMark x1="54745" y1="90457" x2="54745" y2="90457"/>
                        <a14:backgroundMark x1="24277" y1="82491" x2="24277" y2="82491"/>
                        <a14:backgroundMark x1="20341" y1="83704" x2="20341" y2="83704"/>
                        <a14:backgroundMark x1="42448" y1="87829" x2="42448" y2="87829"/>
                        <a14:backgroundMark x1="35966" y1="88112" x2="35966" y2="88112"/>
                        <a14:backgroundMark x1="35764" y1="88112" x2="35764" y2="88112"/>
                        <a14:backgroundMark x1="66667" y1="85362" x2="66667" y2="85362"/>
                        <a14:backgroundMark x1="75608" y1="85241" x2="75608" y2="85241"/>
                      </a14:backgroundRemoval>
                    </a14:imgEffect>
                  </a14:imgLayer>
                </a14:imgProps>
              </a:ext>
              <a:ext uri="{28A0092B-C50C-407E-A947-70E740481C1C}">
                <a14:useLocalDpi xmlns:a14="http://schemas.microsoft.com/office/drawing/2010/main"/>
              </a:ext>
            </a:extLst>
          </a:blip>
          <a:stretch>
            <a:fillRect/>
          </a:stretch>
        </p:blipFill>
        <p:spPr>
          <a:xfrm>
            <a:off x="6394111" y="3759213"/>
            <a:ext cx="1508347" cy="1079318"/>
          </a:xfrm>
          <a:prstGeom prst="rect">
            <a:avLst/>
          </a:prstGeom>
        </p:spPr>
      </p:pic>
      <p:pic>
        <p:nvPicPr>
          <p:cNvPr id="45" name="Grafik 44">
            <a:extLst>
              <a:ext uri="{FF2B5EF4-FFF2-40B4-BE49-F238E27FC236}">
                <a16:creationId xmlns:a16="http://schemas.microsoft.com/office/drawing/2014/main" id="{7D70D9E2-B2E6-EB88-D2A4-C94829FA2077}"/>
              </a:ext>
            </a:extLst>
          </p:cNvPr>
          <p:cNvPicPr>
            <a:picLocks noChangeAspect="1"/>
          </p:cNvPicPr>
          <p:nvPr/>
        </p:nvPicPr>
        <p:blipFill>
          <a:blip r:embed="rId18" cstate="print">
            <a:extLst>
              <a:ext uri="{BEBA8EAE-BF5A-486C-A8C5-ECC9F3942E4B}">
                <a14:imgProps xmlns:a14="http://schemas.microsoft.com/office/drawing/2010/main">
                  <a14:imgLayer r:embed="rId19">
                    <a14:imgEffect>
                      <a14:backgroundRemoval t="9979" b="89968" l="3090" r="32765">
                        <a14:foregroundMark x1="32788" y1="49517" x2="32788" y2="49517"/>
                        <a14:foregroundMark x1="3090" y1="49303" x2="3090" y2="49303"/>
                        <a14:foregroundMark x1="19632" y1="10086" x2="19632" y2="10086"/>
                      </a14:backgroundRemoval>
                    </a14:imgEffect>
                  </a14:imgLayer>
                </a14:imgProps>
              </a:ext>
              <a:ext uri="{28A0092B-C50C-407E-A947-70E740481C1C}">
                <a14:useLocalDpi xmlns:a14="http://schemas.microsoft.com/office/drawing/2010/main"/>
              </a:ext>
            </a:extLst>
          </a:blip>
          <a:srcRect l="1" r="64110"/>
          <a:stretch>
            <a:fillRect/>
          </a:stretch>
        </p:blipFill>
        <p:spPr>
          <a:xfrm>
            <a:off x="4602473" y="4054389"/>
            <a:ext cx="721717" cy="851666"/>
          </a:xfrm>
          <a:prstGeom prst="rect">
            <a:avLst/>
          </a:prstGeom>
        </p:spPr>
      </p:pic>
      <p:pic>
        <p:nvPicPr>
          <p:cNvPr id="47" name="Grafik 46">
            <a:extLst>
              <a:ext uri="{FF2B5EF4-FFF2-40B4-BE49-F238E27FC236}">
                <a16:creationId xmlns:a16="http://schemas.microsoft.com/office/drawing/2014/main" id="{98C223A1-AE13-08E1-FB58-FB61CFC2AF1E}"/>
              </a:ext>
            </a:extLst>
          </p:cNvPr>
          <p:cNvPicPr>
            <a:picLocks noChangeAspect="1"/>
          </p:cNvPicPr>
          <p:nvPr/>
        </p:nvPicPr>
        <p:blipFill>
          <a:blip r:embed="rId20" cstate="print">
            <a:extLst>
              <a:ext uri="{BEBA8EAE-BF5A-486C-A8C5-ECC9F3942E4B}">
                <a14:imgProps xmlns:a14="http://schemas.microsoft.com/office/drawing/2010/main">
                  <a14:imgLayer r:embed="rId21">
                    <a14:imgEffect>
                      <a14:backgroundRemoval t="10000" b="90000" l="10000" r="90000">
                        <a14:backgroundMark x1="42060" y1="72573" x2="42060" y2="72573"/>
                        <a14:backgroundMark x1="44540" y1="70105" x2="44540" y2="70105"/>
                        <a14:backgroundMark x1="40685" y1="73261" x2="40685" y2="73261"/>
                        <a14:backgroundMark x1="52036" y1="72856" x2="52036" y2="72856"/>
                        <a14:backgroundMark x1="45080" y1="68730" x2="45080" y2="68730"/>
                        <a14:backgroundMark x1="52143" y1="72451" x2="52143" y2="72451"/>
                        <a14:backgroundMark x1="72311" y1="69417" x2="72311" y2="69417"/>
                      </a14:backgroundRemoval>
                    </a14:imgEffect>
                  </a14:imgLayer>
                </a14:imgProps>
              </a:ext>
              <a:ext uri="{28A0092B-C50C-407E-A947-70E740481C1C}">
                <a14:useLocalDpi xmlns:a14="http://schemas.microsoft.com/office/drawing/2010/main"/>
              </a:ext>
            </a:extLst>
          </a:blip>
          <a:stretch>
            <a:fillRect/>
          </a:stretch>
        </p:blipFill>
        <p:spPr>
          <a:xfrm>
            <a:off x="4616202" y="3128773"/>
            <a:ext cx="1926153" cy="1284102"/>
          </a:xfrm>
          <a:prstGeom prst="rect">
            <a:avLst/>
          </a:prstGeom>
        </p:spPr>
      </p:pic>
      <p:pic>
        <p:nvPicPr>
          <p:cNvPr id="9" name="Grafik 8">
            <a:extLst>
              <a:ext uri="{FF2B5EF4-FFF2-40B4-BE49-F238E27FC236}">
                <a16:creationId xmlns:a16="http://schemas.microsoft.com/office/drawing/2014/main" id="{13A4F70F-8116-C2C5-40AF-7AD5A5083F4C}"/>
              </a:ext>
            </a:extLst>
          </p:cNvPr>
          <p:cNvPicPr>
            <a:picLocks noChangeAspect="1"/>
          </p:cNvPicPr>
          <p:nvPr/>
        </p:nvPicPr>
        <p:blipFill>
          <a:blip r:embed="rId22" cstate="print">
            <a:extLst>
              <a:ext uri="{BEBA8EAE-BF5A-486C-A8C5-ECC9F3942E4B}">
                <a14:imgProps xmlns:a14="http://schemas.microsoft.com/office/drawing/2010/main">
                  <a14:imgLayer r:embed="rId23">
                    <a14:imgEffect>
                      <a14:backgroundRemoval t="9988" b="89972" l="8290" r="90255">
                        <a14:foregroundMark x1="8290" y1="46421" x2="8290" y2="46421"/>
                        <a14:foregroundMark x1="90255" y1="44642" x2="90255" y2="44642"/>
                        <a14:backgroundMark x1="9058" y1="47918" x2="9058" y2="47918"/>
                      </a14:backgroundRemoval>
                    </a14:imgEffect>
                  </a14:imgLayer>
                </a14:imgProps>
              </a:ext>
              <a:ext uri="{28A0092B-C50C-407E-A947-70E740481C1C}">
                <a14:useLocalDpi xmlns:a14="http://schemas.microsoft.com/office/drawing/2010/main"/>
              </a:ext>
            </a:extLst>
          </a:blip>
          <a:stretch>
            <a:fillRect/>
          </a:stretch>
        </p:blipFill>
        <p:spPr>
          <a:xfrm>
            <a:off x="9247237" y="3326215"/>
            <a:ext cx="1047634" cy="1047634"/>
          </a:xfrm>
          <a:prstGeom prst="rect">
            <a:avLst/>
          </a:prstGeom>
        </p:spPr>
      </p:pic>
      <p:pic>
        <p:nvPicPr>
          <p:cNvPr id="14" name="Grafik 13">
            <a:extLst>
              <a:ext uri="{FF2B5EF4-FFF2-40B4-BE49-F238E27FC236}">
                <a16:creationId xmlns:a16="http://schemas.microsoft.com/office/drawing/2014/main" id="{6BCB74FB-B617-3205-8DA0-19B4E7BC1604}"/>
              </a:ext>
            </a:extLst>
          </p:cNvPr>
          <p:cNvPicPr>
            <a:picLocks noChangeAspect="1"/>
          </p:cNvPicPr>
          <p:nvPr/>
        </p:nvPicPr>
        <p:blipFill>
          <a:blip r:embed="rId24" cstate="print">
            <a:extLst>
              <a:ext uri="{BEBA8EAE-BF5A-486C-A8C5-ECC9F3942E4B}">
                <a14:imgProps xmlns:a14="http://schemas.microsoft.com/office/drawing/2010/main">
                  <a14:imgLayer r:embed="rId25">
                    <a14:imgEffect>
                      <a14:backgroundRemoval t="8805" b="89984" l="9564" r="90766">
                        <a14:foregroundMark x1="43789" y1="9208" x2="43789" y2="9208"/>
                        <a14:foregroundMark x1="38952" y1="8805" x2="38952" y2="8805"/>
                        <a14:foregroundMark x1="90766" y1="57754" x2="90766" y2="57754"/>
                        <a14:foregroundMark x1="9564" y1="58724" x2="9564" y2="58724"/>
                        <a14:backgroundMark x1="53536" y1="79766" x2="53536" y2="79766"/>
                        <a14:backgroundMark x1="55368" y1="74960" x2="55368" y2="74960"/>
                        <a14:backgroundMark x1="43056" y1="61430" x2="43056" y2="61430"/>
                        <a14:backgroundMark x1="42909" y1="60137" x2="42909" y2="60137"/>
                      </a14:backgroundRemoval>
                    </a14:imgEffect>
                  </a14:imgLayer>
                </a14:imgProps>
              </a:ext>
              <a:ext uri="{28A0092B-C50C-407E-A947-70E740481C1C}">
                <a14:useLocalDpi xmlns:a14="http://schemas.microsoft.com/office/drawing/2010/main"/>
              </a:ext>
            </a:extLst>
          </a:blip>
          <a:stretch>
            <a:fillRect/>
          </a:stretch>
        </p:blipFill>
        <p:spPr>
          <a:xfrm>
            <a:off x="10210305" y="5417138"/>
            <a:ext cx="900001" cy="816751"/>
          </a:xfrm>
          <a:prstGeom prst="rect">
            <a:avLst/>
          </a:prstGeom>
        </p:spPr>
      </p:pic>
      <p:pic>
        <p:nvPicPr>
          <p:cNvPr id="16" name="Grafik 15">
            <a:extLst>
              <a:ext uri="{FF2B5EF4-FFF2-40B4-BE49-F238E27FC236}">
                <a16:creationId xmlns:a16="http://schemas.microsoft.com/office/drawing/2014/main" id="{33A56A86-AE48-5DB5-AD22-A651B430B826}"/>
              </a:ext>
            </a:extLst>
          </p:cNvPr>
          <p:cNvPicPr>
            <a:picLocks noChangeAspect="1"/>
          </p:cNvPicPr>
          <p:nvPr/>
        </p:nvPicPr>
        <p:blipFill>
          <a:blip r:embed="rId26" cstate="print">
            <a:extLst>
              <a:ext uri="{BEBA8EAE-BF5A-486C-A8C5-ECC9F3942E4B}">
                <a14:imgProps xmlns:a14="http://schemas.microsoft.com/office/drawing/2010/main">
                  <a14:imgLayer r:embed="rId27">
                    <a14:imgEffect>
                      <a14:backgroundRemoval t="9980" b="89980" l="9992" r="94156">
                        <a14:foregroundMark x1="90008" y1="28364" x2="90008" y2="28364"/>
                        <a14:foregroundMark x1="89900" y1="42182" x2="89900" y2="42182"/>
                        <a14:foregroundMark x1="93186" y1="29010" x2="93186" y2="29010"/>
                        <a14:foregroundMark x1="90035" y1="42222" x2="90035" y2="42222"/>
                        <a14:foregroundMark x1="87019" y1="45657" x2="87019" y2="45657"/>
                        <a14:foregroundMark x1="31457" y1="26141" x2="31457" y2="26141"/>
                        <a14:foregroundMark x1="33692" y1="24606" x2="33692" y2="24606"/>
                        <a14:foregroundMark x1="29006" y1="24727" x2="29006" y2="24727"/>
                        <a14:foregroundMark x1="29033" y1="28889" x2="29033" y2="28889"/>
                        <a14:foregroundMark x1="27875" y1="28485" x2="27875" y2="28485"/>
                        <a14:foregroundMark x1="91409" y1="39313" x2="91409" y2="39313"/>
                        <a14:foregroundMark x1="93375" y1="34990" x2="93375" y2="34990"/>
                        <a14:foregroundMark x1="92782" y1="29374" x2="92782" y2="29374"/>
                        <a14:foregroundMark x1="94156" y1="34788" x2="94156" y2="34788"/>
                        <a14:foregroundMark x1="91409" y1="18990" x2="91409" y2="18990"/>
                        <a14:foregroundMark x1="92782" y1="23434" x2="92782" y2="23434"/>
                        <a14:foregroundMark x1="52922" y1="69293" x2="52922" y2="69293"/>
                        <a14:foregroundMark x1="55912" y1="67838" x2="55912" y2="67838"/>
                        <a14:foregroundMark x1="55184" y1="69899" x2="55184" y2="69899"/>
                        <a14:backgroundMark x1="33746" y1="15313" x2="33746" y2="15313"/>
                        <a14:backgroundMark x1="40560" y1="20283" x2="40560" y2="20283"/>
                        <a14:backgroundMark x1="40075" y1="17778" x2="40075" y2="17778"/>
                        <a14:backgroundMark x1="37975" y1="20040" x2="37975" y2="20040"/>
                        <a14:backgroundMark x1="37301" y1="22020" x2="37301" y2="22020"/>
                        <a14:backgroundMark x1="34096" y1="15636" x2="34096" y2="15636"/>
                        <a14:backgroundMark x1="23216" y1="19434" x2="23216" y2="19434"/>
                        <a14:backgroundMark x1="31592" y1="18343" x2="31592" y2="18343"/>
                        <a14:backgroundMark x1="26448" y1="18545" x2="26448" y2="18545"/>
                        <a14:backgroundMark x1="34123" y1="20848" x2="34123" y2="20848"/>
                        <a14:backgroundMark x1="40048" y1="21980" x2="40048" y2="21980"/>
                        <a14:backgroundMark x1="24024" y1="23394" x2="24024" y2="23394"/>
                        <a14:backgroundMark x1="40856" y1="22303" x2="40856" y2="22303"/>
                        <a14:backgroundMark x1="31888" y1="24444" x2="31888" y2="24444"/>
                        <a14:backgroundMark x1="58443" y1="69859" x2="58443" y2="69859"/>
                        <a14:backgroundMark x1="63884" y1="43717" x2="63884" y2="43717"/>
                        <a14:backgroundMark x1="63938" y1="45455" x2="63938" y2="45455"/>
                        <a14:backgroundMark x1="90116" y1="25657" x2="90116" y2="25657"/>
                        <a14:backgroundMark x1="32804" y1="25212" x2="32804" y2="25212"/>
                        <a14:backgroundMark x1="30137" y1="27030" x2="30137" y2="27030"/>
                      </a14:backgroundRemoval>
                    </a14:imgEffect>
                  </a14:imgLayer>
                </a14:imgProps>
              </a:ext>
              <a:ext uri="{28A0092B-C50C-407E-A947-70E740481C1C}">
                <a14:useLocalDpi xmlns:a14="http://schemas.microsoft.com/office/drawing/2010/main"/>
              </a:ext>
            </a:extLst>
          </a:blip>
          <a:stretch>
            <a:fillRect/>
          </a:stretch>
        </p:blipFill>
        <p:spPr>
          <a:xfrm>
            <a:off x="7775075" y="4780513"/>
            <a:ext cx="2456461" cy="1637641"/>
          </a:xfrm>
          <a:prstGeom prst="rect">
            <a:avLst/>
          </a:prstGeom>
        </p:spPr>
      </p:pic>
      <p:pic>
        <p:nvPicPr>
          <p:cNvPr id="18" name="Grafik 17">
            <a:extLst>
              <a:ext uri="{FF2B5EF4-FFF2-40B4-BE49-F238E27FC236}">
                <a16:creationId xmlns:a16="http://schemas.microsoft.com/office/drawing/2014/main" id="{1F82CD1D-44B7-E617-843F-D214E70554DA}"/>
              </a:ext>
            </a:extLst>
          </p:cNvPr>
          <p:cNvPicPr>
            <a:picLocks noChangeAspect="1"/>
          </p:cNvPicPr>
          <p:nvPr/>
        </p:nvPicPr>
        <p:blipFill>
          <a:blip r:embed="rId28" cstate="print">
            <a:extLst>
              <a:ext uri="{BEBA8EAE-BF5A-486C-A8C5-ECC9F3942E4B}">
                <a14:imgProps xmlns:a14="http://schemas.microsoft.com/office/drawing/2010/main">
                  <a14:imgLayer r:embed="rId29">
                    <a14:imgEffect>
                      <a14:backgroundRemoval t="5942" b="90461" l="5215" r="95361">
                        <a14:foregroundMark x1="11189" y1="61439" x2="11189" y2="61439"/>
                        <a14:foregroundMark x1="12583" y1="57842" x2="12583" y2="57842"/>
                        <a14:foregroundMark x1="8096" y1="62247" x2="8096" y2="62247"/>
                        <a14:foregroundMark x1="69193" y1="9984" x2="69193" y2="9984"/>
                        <a14:foregroundMark x1="69375" y1="5982" x2="69375" y2="5982"/>
                        <a14:foregroundMark x1="91207" y1="55618" x2="91207" y2="55618"/>
                        <a14:foregroundMark x1="93299" y1="59863" x2="93299" y2="59863"/>
                        <a14:foregroundMark x1="95149" y1="60307" x2="95149" y2="60307"/>
                        <a14:foregroundMark x1="95361" y1="56508" x2="95361" y2="56508"/>
                        <a14:foregroundMark x1="88478" y1="69483" x2="88478" y2="69483"/>
                        <a14:foregroundMark x1="76683" y1="73120" x2="76683" y2="73120"/>
                        <a14:foregroundMark x1="81079" y1="69846" x2="81079" y2="69846"/>
                        <a14:foregroundMark x1="85506" y1="68270" x2="85506" y2="68270"/>
                        <a14:foregroundMark x1="85506" y1="68270" x2="85506" y2="68270"/>
                        <a14:foregroundMark x1="87993" y1="66734" x2="87993" y2="66734"/>
                        <a14:foregroundMark x1="76683" y1="76637" x2="76683" y2="76637"/>
                        <a14:foregroundMark x1="69224" y1="78456" x2="69224" y2="78456"/>
                        <a14:foregroundMark x1="66343" y1="76435" x2="66343" y2="76435"/>
                        <a14:foregroundMark x1="44694" y1="78254" x2="53062" y2="79386"/>
                        <a14:foregroundMark x1="53062" y1="79386" x2="65767" y2="78779"/>
                        <a14:foregroundMark x1="65767" y1="78779" x2="67071" y2="78254"/>
                        <a14:foregroundMark x1="32323" y1="75829" x2="66919" y2="77445"/>
                        <a14:foregroundMark x1="66919" y1="77445" x2="75500" y2="77001"/>
                        <a14:foregroundMark x1="75500" y1="77001" x2="76016" y2="77001"/>
                        <a14:foregroundMark x1="20861" y1="75061" x2="25136" y2="79669"/>
                        <a14:foregroundMark x1="25136" y1="79669" x2="39903" y2="85772"/>
                        <a14:foregroundMark x1="39903" y1="85772" x2="54669" y2="85934"/>
                        <a14:foregroundMark x1="11492" y1="68432" x2="24864" y2="81932"/>
                        <a14:foregroundMark x1="52547" y1="86621" x2="82808" y2="73888"/>
                        <a14:foregroundMark x1="82808" y1="73888" x2="87871" y2="68998"/>
                        <a14:foregroundMark x1="87871" y1="68998" x2="87871" y2="68998"/>
                        <a14:foregroundMark x1="49666" y1="90461" x2="71953" y2="81164"/>
                        <a14:foregroundMark x1="71953" y1="81164" x2="73408" y2="77526"/>
                        <a14:foregroundMark x1="7338" y1="66209" x2="7338" y2="66209"/>
                        <a14:foregroundMark x1="7247" y1="65562" x2="12280" y2="74454"/>
                        <a14:foregroundMark x1="12280" y1="74454" x2="13827" y2="75222"/>
                        <a14:foregroundMark x1="5943" y1="63945" x2="8308" y2="68472"/>
                        <a14:foregroundMark x1="5215" y1="63379" x2="6519" y2="62490"/>
                        <a14:foregroundMark x1="54669" y1="26839" x2="54669" y2="26839"/>
                        <a14:foregroundMark x1="86052" y1="74131" x2="89539" y2="67381"/>
                        <a14:foregroundMark x1="89539" y1="67381" x2="87477" y2="70897"/>
                        <a14:foregroundMark x1="90024" y1="65966" x2="90024" y2="65966"/>
                        <a14:foregroundMark x1="92177" y1="64673" x2="92177" y2="64673"/>
                        <a14:foregroundMark x1="94360" y1="62449" x2="94360" y2="62449"/>
                        <a14:foregroundMark x1="95331" y1="61803" x2="86325" y2="71948"/>
                        <a14:foregroundMark x1="86325" y1="71948" x2="86022" y2="72838"/>
                        <a14:foregroundMark x1="95240" y1="57154" x2="94239" y2="64228"/>
                        <a14:foregroundMark x1="94239" y1="64228" x2="85415" y2="75990"/>
                        <a14:foregroundMark x1="85415" y1="75990" x2="81959" y2="77486"/>
                        <a14:foregroundMark x1="6762" y1="62126" x2="12674" y2="56791"/>
                        <a14:foregroundMark x1="12674" y1="56791" x2="16161" y2="57033"/>
                      </a14:backgroundRemoval>
                    </a14:imgEffect>
                  </a14:imgLayer>
                </a14:imgProps>
              </a:ext>
              <a:ext uri="{28A0092B-C50C-407E-A947-70E740481C1C}">
                <a14:useLocalDpi xmlns:a14="http://schemas.microsoft.com/office/drawing/2010/main"/>
              </a:ext>
            </a:extLst>
          </a:blip>
          <a:stretch>
            <a:fillRect/>
          </a:stretch>
        </p:blipFill>
        <p:spPr>
          <a:xfrm>
            <a:off x="7975464" y="3834213"/>
            <a:ext cx="1491774" cy="1118831"/>
          </a:xfrm>
          <a:prstGeom prst="rect">
            <a:avLst/>
          </a:prstGeom>
        </p:spPr>
      </p:pic>
      <p:pic>
        <p:nvPicPr>
          <p:cNvPr id="24" name="Grafik 2">
            <a:extLst>
              <a:ext uri="{FF2B5EF4-FFF2-40B4-BE49-F238E27FC236}">
                <a16:creationId xmlns:a16="http://schemas.microsoft.com/office/drawing/2014/main" id="{E05910AA-505E-1F12-234D-8C52CD146195}"/>
              </a:ext>
            </a:extLst>
          </p:cNvPr>
          <p:cNvPicPr>
            <a:picLocks noChangeAspect="1"/>
          </p:cNvPicPr>
          <p:nvPr/>
        </p:nvPicPr>
        <p:blipFill rotWithShape="1">
          <a:blip r:embed="rId30">
            <a:extLst>
              <a:ext uri="{BEBA8EAE-BF5A-486C-A8C5-ECC9F3942E4B}">
                <a14:imgProps xmlns:a14="http://schemas.microsoft.com/office/drawing/2010/main">
                  <a14:imgLayer r:embed="rId31">
                    <a14:imgEffect>
                      <a14:backgroundRemoval t="30000" b="87174" l="32293" r="43165">
                        <a14:foregroundMark x1="37675" y1="36304" x2="37675" y2="36304"/>
                        <a14:foregroundMark x1="37890" y1="32174" x2="37890" y2="32174"/>
                        <a14:foregroundMark x1="36706" y1="30000" x2="36706" y2="30000"/>
                        <a14:foregroundMark x1="38967" y1="80000" x2="38967" y2="80000"/>
                        <a14:foregroundMark x1="41012" y1="80435" x2="41012" y2="80435"/>
                        <a14:foregroundMark x1="40797" y1="80000" x2="40797" y2="80000"/>
                        <a14:foregroundMark x1="33154" y1="79565" x2="38428" y2="77174"/>
                        <a14:foregroundMark x1="38428" y1="77174" x2="33477" y2="81087"/>
                        <a14:foregroundMark x1="33477" y1="81087" x2="33046" y2="80435"/>
                        <a14:foregroundMark x1="40151" y1="81304" x2="40151" y2="81304"/>
                        <a14:foregroundMark x1="39074" y1="80435" x2="39074" y2="80435"/>
                        <a14:foregroundMark x1="38751" y1="81739" x2="38751" y2="81739"/>
                        <a14:foregroundMark x1="36383" y1="81957" x2="36383" y2="81957"/>
                        <a14:foregroundMark x1="37783" y1="81739" x2="37783" y2="81739"/>
                        <a14:foregroundMark x1="38644" y1="78043" x2="33262" y2="80000"/>
                        <a14:foregroundMark x1="33262" y1="80000" x2="37890" y2="81739"/>
                        <a14:foregroundMark x1="40797" y1="79783" x2="40797" y2="79783"/>
                        <a14:foregroundMark x1="40904" y1="79348" x2="40904" y2="79348"/>
                        <a14:foregroundMark x1="41335" y1="79565" x2="41335" y2="79565"/>
                        <a14:foregroundMark x1="40689" y1="78696" x2="40689" y2="78696"/>
                        <a14:foregroundMark x1="40151" y1="78696" x2="40151" y2="78696"/>
                        <a14:foregroundMark x1="41012" y1="81304" x2="41012" y2="81304"/>
                        <a14:foregroundMark x1="39828" y1="81739" x2="39828" y2="81739"/>
                        <a14:foregroundMark x1="36060" y1="82174" x2="36060" y2="82174"/>
                        <a14:foregroundMark x1="34876" y1="81957" x2="34876" y2="81957"/>
                        <a14:foregroundMark x1="33692" y1="81739" x2="33692" y2="81739"/>
                        <a14:foregroundMark x1="38105" y1="82826" x2="38105" y2="82826"/>
                      </a14:backgroundRemoval>
                    </a14:imgEffect>
                  </a14:imgLayer>
                </a14:imgProps>
              </a:ext>
              <a:ext uri="{28A0092B-C50C-407E-A947-70E740481C1C}">
                <a14:useLocalDpi xmlns:a14="http://schemas.microsoft.com/office/drawing/2010/main"/>
              </a:ext>
            </a:extLst>
          </a:blip>
          <a:srcRect l="31084" t="26785" r="55315" b="5914"/>
          <a:stretch>
            <a:fillRect/>
          </a:stretch>
        </p:blipFill>
        <p:spPr bwMode="auto">
          <a:xfrm>
            <a:off x="10419209" y="2884302"/>
            <a:ext cx="731999" cy="1793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Grafik 21">
            <a:extLst>
              <a:ext uri="{FF2B5EF4-FFF2-40B4-BE49-F238E27FC236}">
                <a16:creationId xmlns:a16="http://schemas.microsoft.com/office/drawing/2014/main" id="{1B822971-198D-7B5D-2F44-A6FAA3BA81BB}"/>
              </a:ext>
            </a:extLst>
          </p:cNvPr>
          <p:cNvPicPr>
            <a:picLocks noChangeAspect="1"/>
          </p:cNvPicPr>
          <p:nvPr/>
        </p:nvPicPr>
        <p:blipFill>
          <a:blip r:embed="rId32" cstate="print">
            <a:extLst>
              <a:ext uri="{BEBA8EAE-BF5A-486C-A8C5-ECC9F3942E4B}">
                <a14:imgProps xmlns:a14="http://schemas.microsoft.com/office/drawing/2010/main">
                  <a14:imgLayer r:embed="rId33">
                    <a14:imgEffect>
                      <a14:backgroundRemoval t="9976" b="89984" l="5876" r="92912">
                        <a14:foregroundMark x1="11278" y1="32431" x2="42082" y2="27585"/>
                        <a14:foregroundMark x1="42082" y1="27585" x2="47563" y2="27908"/>
                        <a14:foregroundMark x1="47563" y1="27908" x2="50725" y2="25323"/>
                        <a14:foregroundMark x1="26798" y1="25848" x2="36047" y2="23183"/>
                        <a14:foregroundMark x1="36047" y1="23183" x2="45876" y2="24394"/>
                        <a14:foregroundMark x1="13043" y1="34532" x2="43162" y2="42528"/>
                        <a14:foregroundMark x1="9117" y1="32431" x2="18366" y2="41761"/>
                        <a14:foregroundMark x1="7141" y1="31058" x2="10066" y2="34532"/>
                        <a14:foregroundMark x1="7299" y1="30654" x2="7563" y2="30654"/>
                        <a14:foregroundMark x1="15362" y1="29321" x2="44664" y2="22092"/>
                        <a14:foregroundMark x1="44664" y1="22092" x2="58577" y2="25000"/>
                        <a14:foregroundMark x1="58577" y1="25000" x2="62451" y2="27544"/>
                        <a14:foregroundMark x1="90329" y1="66721" x2="90329" y2="66721"/>
                        <a14:foregroundMark x1="92938" y1="66155" x2="92938" y2="66155"/>
                        <a14:foregroundMark x1="5876" y1="30897" x2="34097" y2="22698"/>
                        <a14:foregroundMark x1="34097" y1="22698" x2="44190" y2="22981"/>
                        <a14:foregroundMark x1="54545" y1="23384" x2="54545" y2="23384"/>
                        <a14:foregroundMark x1="55231" y1="23142" x2="55231" y2="23142"/>
                        <a14:foregroundMark x1="20053" y1="26010" x2="33781" y2="20153"/>
                        <a14:foregroundMark x1="33781" y1="20153" x2="63347" y2="26252"/>
                        <a14:foregroundMark x1="63347" y1="26252" x2="74914" y2="35057"/>
                        <a14:foregroundMark x1="74914" y1="35057" x2="79341" y2="39943"/>
                        <a14:foregroundMark x1="79341" y1="39943" x2="80606" y2="42771"/>
                        <a14:foregroundMark x1="6192" y1="30008" x2="34651" y2="21769"/>
                        <a14:foregroundMark x1="34651" y1="21769" x2="34941" y2="21809"/>
                        <a14:backgroundMark x1="27536" y1="50565" x2="27536" y2="50565"/>
                        <a14:backgroundMark x1="22292" y1="47536" x2="22292" y2="47536"/>
                      </a14:backgroundRemoval>
                    </a14:imgEffect>
                  </a14:imgLayer>
                </a14:imgProps>
              </a:ext>
              <a:ext uri="{28A0092B-C50C-407E-A947-70E740481C1C}">
                <a14:useLocalDpi xmlns:a14="http://schemas.microsoft.com/office/drawing/2010/main"/>
              </a:ext>
            </a:extLst>
          </a:blip>
          <a:stretch>
            <a:fillRect/>
          </a:stretch>
        </p:blipFill>
        <p:spPr>
          <a:xfrm>
            <a:off x="9435492" y="4152728"/>
            <a:ext cx="2000579" cy="1305024"/>
          </a:xfrm>
          <a:prstGeom prst="rect">
            <a:avLst/>
          </a:prstGeom>
        </p:spPr>
      </p:pic>
      <p:pic>
        <p:nvPicPr>
          <p:cNvPr id="26" name="Grafik 25">
            <a:extLst>
              <a:ext uri="{FF2B5EF4-FFF2-40B4-BE49-F238E27FC236}">
                <a16:creationId xmlns:a16="http://schemas.microsoft.com/office/drawing/2014/main" id="{4E42414A-21CB-0856-4F13-311D8FB72676}"/>
              </a:ext>
            </a:extLst>
          </p:cNvPr>
          <p:cNvPicPr>
            <a:picLocks noChangeAspect="1"/>
          </p:cNvPicPr>
          <p:nvPr/>
        </p:nvPicPr>
        <p:blipFill>
          <a:blip r:embed="rId34" cstate="print">
            <a:extLst>
              <a:ext uri="{BEBA8EAE-BF5A-486C-A8C5-ECC9F3942E4B}">
                <a14:imgProps xmlns:a14="http://schemas.microsoft.com/office/drawing/2010/main">
                  <a14:imgLayer r:embed="rId35">
                    <a14:imgEffect>
                      <a14:backgroundRemoval t="10000" b="90000" l="10000" r="90000">
                        <a14:backgroundMark x1="45153" y1="75404" x2="45153" y2="75404"/>
                      </a14:backgroundRemoval>
                    </a14:imgEffect>
                  </a14:imgLayer>
                </a14:imgProps>
              </a:ext>
              <a:ext uri="{28A0092B-C50C-407E-A947-70E740481C1C}">
                <a14:useLocalDpi xmlns:a14="http://schemas.microsoft.com/office/drawing/2010/main"/>
              </a:ext>
            </a:extLst>
          </a:blip>
          <a:stretch>
            <a:fillRect/>
          </a:stretch>
        </p:blipFill>
        <p:spPr>
          <a:xfrm>
            <a:off x="8142281" y="3035240"/>
            <a:ext cx="921042" cy="921042"/>
          </a:xfrm>
          <a:prstGeom prst="rect">
            <a:avLst/>
          </a:prstGeom>
        </p:spPr>
      </p:pic>
      <p:pic>
        <p:nvPicPr>
          <p:cNvPr id="8" name="Grafik 7">
            <a:extLst>
              <a:ext uri="{FF2B5EF4-FFF2-40B4-BE49-F238E27FC236}">
                <a16:creationId xmlns:a16="http://schemas.microsoft.com/office/drawing/2014/main" id="{25B97E98-FC22-D15B-C7E9-24781F60EB83}"/>
              </a:ext>
            </a:extLst>
          </p:cNvPr>
          <p:cNvPicPr>
            <a:picLocks noChangeAspect="1"/>
          </p:cNvPicPr>
          <p:nvPr/>
        </p:nvPicPr>
        <p:blipFill>
          <a:blip r:embed="rId36" cstate="print">
            <a:extLst>
              <a:ext uri="{BEBA8EAE-BF5A-486C-A8C5-ECC9F3942E4B}">
                <a14:imgProps xmlns:a14="http://schemas.microsoft.com/office/drawing/2010/main">
                  <a14:imgLayer r:embed="rId37">
                    <a14:imgEffect>
                      <a14:backgroundRemoval t="9984" b="94705" l="1859" r="89976">
                        <a14:foregroundMark x1="9000" y1="60711" x2="9000" y2="60711"/>
                        <a14:foregroundMark x1="7006" y1="64107" x2="7006" y2="64107"/>
                        <a14:foregroundMark x1="2479" y1="67098" x2="2479" y2="67098"/>
                        <a14:foregroundMark x1="1913" y1="70897" x2="1913" y2="70897"/>
                        <a14:foregroundMark x1="2183" y1="53921" x2="2183" y2="53921"/>
                        <a14:foregroundMark x1="35031" y1="92158" x2="35031" y2="92158"/>
                        <a14:foregroundMark x1="16357" y1="94705" x2="16357" y2="94705"/>
                      </a14:backgroundRemoval>
                    </a14:imgEffect>
                  </a14:imgLayer>
                </a14:imgProps>
              </a:ext>
              <a:ext uri="{28A0092B-C50C-407E-A947-70E740481C1C}">
                <a14:useLocalDpi xmlns:a14="http://schemas.microsoft.com/office/drawing/2010/main"/>
              </a:ext>
            </a:extLst>
          </a:blip>
          <a:stretch>
            <a:fillRect/>
          </a:stretch>
        </p:blipFill>
        <p:spPr>
          <a:xfrm>
            <a:off x="858432" y="3861647"/>
            <a:ext cx="3728534" cy="2485689"/>
          </a:xfrm>
          <a:prstGeom prst="rect">
            <a:avLst/>
          </a:prstGeom>
        </p:spPr>
      </p:pic>
      <p:pic>
        <p:nvPicPr>
          <p:cNvPr id="23" name="Grafik 22">
            <a:extLst>
              <a:ext uri="{FF2B5EF4-FFF2-40B4-BE49-F238E27FC236}">
                <a16:creationId xmlns:a16="http://schemas.microsoft.com/office/drawing/2014/main" id="{41025227-296B-E276-2D07-4FC57D9AF85A}"/>
              </a:ext>
            </a:extLst>
          </p:cNvPr>
          <p:cNvPicPr>
            <a:picLocks noChangeAspect="1"/>
          </p:cNvPicPr>
          <p:nvPr/>
        </p:nvPicPr>
        <p:blipFill>
          <a:blip r:embed="rId38" cstate="print">
            <a:extLst>
              <a:ext uri="{BEBA8EAE-BF5A-486C-A8C5-ECC9F3942E4B}">
                <a14:imgProps xmlns:a14="http://schemas.microsoft.com/office/drawing/2010/main">
                  <a14:imgLayer r:embed="rId39">
                    <a14:imgEffect>
                      <a14:backgroundRemoval t="9976" b="93901" l="9960" r="89990">
                        <a14:foregroundMark x1="56773" y1="18215" x2="56773" y2="18215"/>
                        <a14:foregroundMark x1="52440" y1="93901" x2="52440" y2="93901"/>
                      </a14:backgroundRemoval>
                    </a14:imgEffect>
                  </a14:imgLayer>
                </a14:imgProps>
              </a:ext>
              <a:ext uri="{28A0092B-C50C-407E-A947-70E740481C1C}">
                <a14:useLocalDpi xmlns:a14="http://schemas.microsoft.com/office/drawing/2010/main"/>
              </a:ext>
            </a:extLst>
          </a:blip>
          <a:stretch>
            <a:fillRect/>
          </a:stretch>
        </p:blipFill>
        <p:spPr>
          <a:xfrm>
            <a:off x="2676311" y="2775374"/>
            <a:ext cx="1524681" cy="1880154"/>
          </a:xfrm>
          <a:prstGeom prst="rect">
            <a:avLst/>
          </a:prstGeom>
        </p:spPr>
      </p:pic>
      <p:pic>
        <p:nvPicPr>
          <p:cNvPr id="15" name="Grafik 14">
            <a:extLst>
              <a:ext uri="{FF2B5EF4-FFF2-40B4-BE49-F238E27FC236}">
                <a16:creationId xmlns:a16="http://schemas.microsoft.com/office/drawing/2014/main" id="{79570D0E-D3E2-34EC-4565-4EF08EBAD420}"/>
              </a:ext>
            </a:extLst>
          </p:cNvPr>
          <p:cNvPicPr>
            <a:picLocks noChangeAspect="1"/>
          </p:cNvPicPr>
          <p:nvPr/>
        </p:nvPicPr>
        <p:blipFill>
          <a:blip r:embed="rId40" cstate="print">
            <a:extLst>
              <a:ext uri="{28A0092B-C50C-407E-A947-70E740481C1C}">
                <a14:useLocalDpi xmlns:a14="http://schemas.microsoft.com/office/drawing/2010/main"/>
              </a:ext>
            </a:extLst>
          </a:blip>
          <a:stretch>
            <a:fillRect/>
          </a:stretch>
        </p:blipFill>
        <p:spPr>
          <a:xfrm>
            <a:off x="4385508" y="4956838"/>
            <a:ext cx="1501068" cy="1311652"/>
          </a:xfrm>
          <a:prstGeom prst="rect">
            <a:avLst/>
          </a:prstGeom>
        </p:spPr>
      </p:pic>
    </p:spTree>
    <p:extLst>
      <p:ext uri="{BB962C8B-B14F-4D97-AF65-F5344CB8AC3E}">
        <p14:creationId xmlns:p14="http://schemas.microsoft.com/office/powerpoint/2010/main" val="13374683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rafik 2"/>
          <p:cNvPicPr>
            <a:picLocks noChangeAspect="1"/>
          </p:cNvPicPr>
          <p:nvPr/>
        </p:nvPicPr>
        <p:blipFill rotWithShape="1">
          <a:blip r:embed="rId3">
            <a:extLst>
              <a:ext uri="{28A0092B-C50C-407E-A947-70E740481C1C}">
                <a14:useLocalDpi xmlns:a14="http://schemas.microsoft.com/office/drawing/2010/main"/>
              </a:ext>
            </a:extLst>
          </a:blip>
          <a:srcRect l="39539" t="9029" r="326" b="11596"/>
          <a:stretch/>
        </p:blipFill>
        <p:spPr bwMode="auto">
          <a:xfrm>
            <a:off x="5473208" y="4007699"/>
            <a:ext cx="5297487" cy="2161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0" name="Grafik 2"/>
          <p:cNvPicPr>
            <a:picLocks noChangeAspect="1"/>
          </p:cNvPicPr>
          <p:nvPr/>
        </p:nvPicPr>
        <p:blipFill rotWithShape="1">
          <a:blip r:embed="rId3">
            <a:extLst>
              <a:ext uri="{28A0092B-C50C-407E-A947-70E740481C1C}">
                <a14:useLocalDpi xmlns:a14="http://schemas.microsoft.com/office/drawing/2010/main"/>
              </a:ext>
            </a:extLst>
          </a:blip>
          <a:srcRect l="1499" t="6334" r="61475" b="9387"/>
          <a:stretch/>
        </p:blipFill>
        <p:spPr bwMode="auto">
          <a:xfrm>
            <a:off x="1312672" y="3867670"/>
            <a:ext cx="2909454" cy="2047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de-DE" altLang="de-DE" dirty="0"/>
              <a:t>Fett ist nicht gleich Fett!</a:t>
            </a:r>
          </a:p>
        </p:txBody>
      </p:sp>
      <p:sp>
        <p:nvSpPr>
          <p:cNvPr id="18438" name="Textfeld 9"/>
          <p:cNvSpPr txBox="1">
            <a:spLocks noChangeArrowheads="1"/>
          </p:cNvSpPr>
          <p:nvPr/>
        </p:nvSpPr>
        <p:spPr bwMode="auto">
          <a:xfrm>
            <a:off x="838200" y="2159321"/>
            <a:ext cx="364015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de-DE" altLang="de-DE" sz="2400" b="1" dirty="0">
                <a:solidFill>
                  <a:srgbClr val="3C5BA6"/>
                </a:solidFill>
                <a:latin typeface="Calibri" panose="020F0502020204030204" pitchFamily="34" charset="0"/>
                <a:cs typeface="Calibri" panose="020F0502020204030204" pitchFamily="34" charset="0"/>
              </a:rPr>
              <a:t>Verstecktes Fett</a:t>
            </a:r>
          </a:p>
        </p:txBody>
      </p:sp>
      <p:sp>
        <p:nvSpPr>
          <p:cNvPr id="18439" name="Textfeld 10"/>
          <p:cNvSpPr txBox="1">
            <a:spLocks noChangeArrowheads="1"/>
          </p:cNvSpPr>
          <p:nvPr/>
        </p:nvSpPr>
        <p:spPr bwMode="auto">
          <a:xfrm>
            <a:off x="5939016" y="2170877"/>
            <a:ext cx="420896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de-DE" altLang="de-DE" sz="2400" b="1" dirty="0">
                <a:solidFill>
                  <a:srgbClr val="3C5BA6"/>
                </a:solidFill>
                <a:latin typeface="Calibri" panose="020F0502020204030204" pitchFamily="34" charset="0"/>
                <a:cs typeface="Calibri" panose="020F0502020204030204" pitchFamily="34" charset="0"/>
              </a:rPr>
              <a:t>Koch- und Streichfett</a:t>
            </a:r>
          </a:p>
        </p:txBody>
      </p:sp>
      <p:sp>
        <p:nvSpPr>
          <p:cNvPr id="18440" name="Textfeld 11"/>
          <p:cNvSpPr txBox="1">
            <a:spLocks noChangeArrowheads="1"/>
          </p:cNvSpPr>
          <p:nvPr/>
        </p:nvSpPr>
        <p:spPr bwMode="auto">
          <a:xfrm>
            <a:off x="944097" y="2670780"/>
            <a:ext cx="282524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dirty="0">
                <a:solidFill>
                  <a:srgbClr val="575756"/>
                </a:solidFill>
                <a:latin typeface="Calibri" panose="020F0502020204030204" pitchFamily="34" charset="0"/>
                <a:cs typeface="Calibri" panose="020F0502020204030204" pitchFamily="34" charset="0"/>
              </a:rPr>
              <a:t>z. B. in Wurst, Wurstwaren,</a:t>
            </a:r>
          </a:p>
          <a:p>
            <a:pPr eaLnBrk="1" hangingPunct="1"/>
            <a:r>
              <a:rPr lang="de-DE" altLang="de-DE" dirty="0">
                <a:solidFill>
                  <a:srgbClr val="575756"/>
                </a:solidFill>
                <a:latin typeface="Calibri" panose="020F0502020204030204" pitchFamily="34" charset="0"/>
                <a:cs typeface="Calibri" panose="020F0502020204030204" pitchFamily="34" charset="0"/>
              </a:rPr>
              <a:t>Fleisch, Fisch, Eiern,</a:t>
            </a:r>
          </a:p>
          <a:p>
            <a:pPr eaLnBrk="1" hangingPunct="1"/>
            <a:r>
              <a:rPr lang="de-DE" altLang="de-DE" dirty="0">
                <a:solidFill>
                  <a:srgbClr val="575756"/>
                </a:solidFill>
                <a:latin typeface="Calibri" panose="020F0502020204030204" pitchFamily="34" charset="0"/>
                <a:cs typeface="Calibri" panose="020F0502020204030204" pitchFamily="34" charset="0"/>
              </a:rPr>
              <a:t>Milch, Milchprodukten,</a:t>
            </a:r>
          </a:p>
          <a:p>
            <a:pPr eaLnBrk="1" hangingPunct="1"/>
            <a:r>
              <a:rPr lang="de-DE" altLang="de-DE" dirty="0">
                <a:solidFill>
                  <a:srgbClr val="575756"/>
                </a:solidFill>
                <a:latin typeface="Calibri" panose="020F0502020204030204" pitchFamily="34" charset="0"/>
                <a:cs typeface="Calibri" panose="020F0502020204030204" pitchFamily="34" charset="0"/>
              </a:rPr>
              <a:t>Käse, Süßigkeiten</a:t>
            </a:r>
          </a:p>
        </p:txBody>
      </p:sp>
      <p:sp>
        <p:nvSpPr>
          <p:cNvPr id="18441" name="Textfeld 12"/>
          <p:cNvSpPr txBox="1">
            <a:spLocks noChangeArrowheads="1"/>
          </p:cNvSpPr>
          <p:nvPr/>
        </p:nvSpPr>
        <p:spPr bwMode="auto">
          <a:xfrm>
            <a:off x="8847416" y="2946911"/>
            <a:ext cx="28559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b="1" dirty="0">
                <a:solidFill>
                  <a:srgbClr val="3C5BA6"/>
                </a:solidFill>
                <a:latin typeface="Calibri" panose="020F0502020204030204" pitchFamily="34" charset="0"/>
                <a:cs typeface="Calibri" panose="020F0502020204030204" pitchFamily="34" charset="0"/>
              </a:rPr>
              <a:t>Streichfett</a:t>
            </a:r>
          </a:p>
          <a:p>
            <a:pPr eaLnBrk="1" hangingPunct="1"/>
            <a:r>
              <a:rPr lang="de-DE" altLang="de-DE" dirty="0">
                <a:solidFill>
                  <a:srgbClr val="575756"/>
                </a:solidFill>
                <a:latin typeface="Calibri" panose="020F0502020204030204" pitchFamily="34" charset="0"/>
                <a:cs typeface="Calibri" panose="020F0502020204030204" pitchFamily="34" charset="0"/>
              </a:rPr>
              <a:t>Butter, Margarine</a:t>
            </a:r>
          </a:p>
        </p:txBody>
      </p:sp>
      <p:sp>
        <p:nvSpPr>
          <p:cNvPr id="18442" name="Textfeld 13"/>
          <p:cNvSpPr txBox="1">
            <a:spLocks noChangeArrowheads="1"/>
          </p:cNvSpPr>
          <p:nvPr/>
        </p:nvSpPr>
        <p:spPr bwMode="auto">
          <a:xfrm>
            <a:off x="5212163" y="2877997"/>
            <a:ext cx="3210499"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ts val="1200"/>
              </a:spcBef>
            </a:pPr>
            <a:r>
              <a:rPr lang="de-DE" altLang="de-DE" b="1" dirty="0">
                <a:solidFill>
                  <a:srgbClr val="3C5BA6"/>
                </a:solidFill>
                <a:latin typeface="Calibri" panose="020F0502020204030204" pitchFamily="34" charset="0"/>
                <a:cs typeface="Calibri" panose="020F0502020204030204" pitchFamily="34" charset="0"/>
              </a:rPr>
              <a:t>Kochfett</a:t>
            </a:r>
          </a:p>
          <a:p>
            <a:pPr eaLnBrk="1" hangingPunct="1"/>
            <a:endParaRPr lang="de-DE" altLang="de-DE" sz="600" dirty="0">
              <a:solidFill>
                <a:srgbClr val="575756"/>
              </a:solidFill>
              <a:latin typeface="Calibri" panose="020F0502020204030204" pitchFamily="34" charset="0"/>
              <a:cs typeface="Calibri" panose="020F0502020204030204" pitchFamily="34" charset="0"/>
            </a:endParaRPr>
          </a:p>
          <a:p>
            <a:pPr eaLnBrk="1" hangingPunct="1"/>
            <a:r>
              <a:rPr lang="de-DE" altLang="de-DE" b="1" dirty="0">
                <a:solidFill>
                  <a:srgbClr val="575756"/>
                </a:solidFill>
                <a:latin typeface="Calibri" panose="020F0502020204030204" pitchFamily="34" charset="0"/>
                <a:cs typeface="Calibri" panose="020F0502020204030204" pitchFamily="34" charset="0"/>
              </a:rPr>
              <a:t>Für Salate: </a:t>
            </a:r>
            <a:r>
              <a:rPr lang="de-DE" altLang="de-DE" dirty="0">
                <a:solidFill>
                  <a:srgbClr val="575756"/>
                </a:solidFill>
                <a:latin typeface="Calibri" panose="020F0502020204030204" pitchFamily="34" charset="0"/>
                <a:cs typeface="Calibri" panose="020F0502020204030204" pitchFamily="34" charset="0"/>
              </a:rPr>
              <a:t>Hochwertige Öle wie Olivenöl, Rapsöl, Walnussöl, Kürbiskernöl </a:t>
            </a:r>
          </a:p>
          <a:p>
            <a:pPr eaLnBrk="1" hangingPunct="1"/>
            <a:endParaRPr lang="de-DE" altLang="de-DE" sz="600" dirty="0">
              <a:solidFill>
                <a:srgbClr val="575756"/>
              </a:solidFill>
              <a:latin typeface="Calibri" panose="020F0502020204030204" pitchFamily="34" charset="0"/>
              <a:cs typeface="Calibri" panose="020F0502020204030204" pitchFamily="34" charset="0"/>
            </a:endParaRPr>
          </a:p>
          <a:p>
            <a:pPr eaLnBrk="1" hangingPunct="1"/>
            <a:r>
              <a:rPr lang="de-DE" altLang="de-DE" b="1" dirty="0">
                <a:solidFill>
                  <a:srgbClr val="575756"/>
                </a:solidFill>
                <a:latin typeface="Calibri" panose="020F0502020204030204" pitchFamily="34" charset="0"/>
                <a:cs typeface="Calibri" panose="020F0502020204030204" pitchFamily="34" charset="0"/>
              </a:rPr>
              <a:t>Zum Kochen: </a:t>
            </a:r>
            <a:r>
              <a:rPr lang="de-DE" altLang="de-DE" dirty="0">
                <a:solidFill>
                  <a:srgbClr val="575756"/>
                </a:solidFill>
                <a:latin typeface="Calibri" panose="020F0502020204030204" pitchFamily="34" charset="0"/>
                <a:cs typeface="Calibri" panose="020F0502020204030204" pitchFamily="34" charset="0"/>
              </a:rPr>
              <a:t>Rapsöl, Olivenöl</a:t>
            </a:r>
          </a:p>
          <a:p>
            <a:pPr eaLnBrk="1" hangingPunct="1"/>
            <a:endParaRPr lang="de-DE" altLang="de-DE" dirty="0">
              <a:solidFill>
                <a:srgbClr val="575756"/>
              </a:solidFill>
              <a:latin typeface="Calibri" panose="020F0502020204030204" pitchFamily="34" charset="0"/>
              <a:cs typeface="Calibri" panose="020F0502020204030204" pitchFamily="34" charset="0"/>
            </a:endParaRPr>
          </a:p>
          <a:p>
            <a:pPr eaLnBrk="1" hangingPunct="1"/>
            <a:r>
              <a:rPr lang="de-DE" altLang="de-DE" dirty="0">
                <a:solidFill>
                  <a:srgbClr val="575756"/>
                </a:solidFill>
                <a:latin typeface="Calibri" panose="020F0502020204030204" pitchFamily="34" charset="0"/>
                <a:cs typeface="Calibri" panose="020F0502020204030204" pitchFamily="34" charset="0"/>
              </a:rPr>
              <a:t>! Kokosöl wird NICHT empfohlen</a:t>
            </a:r>
          </a:p>
        </p:txBody>
      </p:sp>
      <p:cxnSp>
        <p:nvCxnSpPr>
          <p:cNvPr id="17420" name="Gerade Verbindung 5"/>
          <p:cNvCxnSpPr>
            <a:cxnSpLocks noChangeShapeType="1"/>
          </p:cNvCxnSpPr>
          <p:nvPr/>
        </p:nvCxnSpPr>
        <p:spPr bwMode="auto">
          <a:xfrm>
            <a:off x="8513838" y="2647102"/>
            <a:ext cx="336550" cy="203200"/>
          </a:xfrm>
          <a:prstGeom prst="line">
            <a:avLst/>
          </a:prstGeom>
          <a:noFill/>
          <a:ln w="25400" algn="ctr">
            <a:solidFill>
              <a:srgbClr val="3C5BA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421" name="Gerade Verbindung 5"/>
          <p:cNvCxnSpPr>
            <a:cxnSpLocks noChangeShapeType="1"/>
          </p:cNvCxnSpPr>
          <p:nvPr/>
        </p:nvCxnSpPr>
        <p:spPr bwMode="auto">
          <a:xfrm flipH="1">
            <a:off x="6619045" y="2708786"/>
            <a:ext cx="551800" cy="238125"/>
          </a:xfrm>
          <a:prstGeom prst="line">
            <a:avLst/>
          </a:prstGeom>
          <a:noFill/>
          <a:ln w="25400" algn="ctr">
            <a:solidFill>
              <a:srgbClr val="3C5BA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Textfeld 18"/>
          <p:cNvSpPr txBox="1"/>
          <p:nvPr/>
        </p:nvSpPr>
        <p:spPr>
          <a:xfrm>
            <a:off x="140040" y="6509093"/>
            <a:ext cx="11913414" cy="151556"/>
          </a:xfrm>
          <a:prstGeom prst="rect">
            <a:avLst/>
          </a:prstGeom>
        </p:spPr>
        <p:txBody>
          <a:bodyPr vert="horz" wrap="none" lIns="0" tIns="0" rIns="0" bIns="0" rtlCol="0">
            <a:noAutofit/>
          </a:bodyPr>
          <a:lstStyle/>
          <a:p>
            <a:pPr>
              <a:lnSpc>
                <a:spcPct val="90000"/>
              </a:lnSpc>
              <a:spcBef>
                <a:spcPts val="300"/>
              </a:spcBef>
            </a:pPr>
            <a:r>
              <a:rPr kumimoji="0" lang="de-DE" sz="900" b="0" i="0" u="none" strike="noStrike" kern="1200" cap="none" spc="0" normalizeH="0" baseline="0" noProof="0" dirty="0">
                <a:ln>
                  <a:noFill/>
                </a:ln>
                <a:solidFill>
                  <a:srgbClr val="575756"/>
                </a:solidFill>
                <a:effectLst/>
                <a:uLnTx/>
                <a:uFillTx/>
                <a:latin typeface="+mj-lt"/>
              </a:rPr>
              <a:t>Fotos: </a:t>
            </a:r>
            <a:r>
              <a:rPr lang="de-DE" sz="900" dirty="0">
                <a:solidFill>
                  <a:srgbClr val="575756"/>
                </a:solidFill>
                <a:latin typeface="+mj-lt"/>
              </a:rPr>
              <a:t>© </a:t>
            </a:r>
            <a:r>
              <a:rPr lang="de-DE" sz="900" dirty="0" err="1">
                <a:solidFill>
                  <a:srgbClr val="575756"/>
                </a:solidFill>
                <a:latin typeface="+mj-lt"/>
              </a:rPr>
              <a:t>romantsubin</a:t>
            </a:r>
            <a:r>
              <a:rPr lang="de-DE" sz="900" dirty="0">
                <a:solidFill>
                  <a:srgbClr val="575756"/>
                </a:solidFill>
                <a:latin typeface="+mj-lt"/>
              </a:rPr>
              <a:t> (Salami), </a:t>
            </a:r>
            <a:r>
              <a:rPr lang="de-DE" sz="900" dirty="0" err="1">
                <a:solidFill>
                  <a:srgbClr val="575756"/>
                </a:solidFill>
                <a:latin typeface="+mj-lt"/>
              </a:rPr>
              <a:t>volff</a:t>
            </a:r>
            <a:r>
              <a:rPr lang="de-DE" sz="900" dirty="0">
                <a:solidFill>
                  <a:srgbClr val="575756"/>
                </a:solidFill>
                <a:latin typeface="+mj-lt"/>
              </a:rPr>
              <a:t> (Öl), </a:t>
            </a:r>
            <a:r>
              <a:rPr lang="de-DE" sz="900" dirty="0" err="1">
                <a:solidFill>
                  <a:srgbClr val="575756"/>
                </a:solidFill>
                <a:latin typeface="+mj-lt"/>
              </a:rPr>
              <a:t>Africa</a:t>
            </a:r>
            <a:r>
              <a:rPr lang="de-DE" sz="900" dirty="0">
                <a:solidFill>
                  <a:srgbClr val="575756"/>
                </a:solidFill>
                <a:latin typeface="+mj-lt"/>
              </a:rPr>
              <a:t> Studio (Butter) </a:t>
            </a:r>
            <a:r>
              <a:rPr kumimoji="0" lang="de-DE" sz="900" b="0" i="0" u="none" strike="noStrike" kern="1200" cap="none" spc="0" normalizeH="0" baseline="0" noProof="0" dirty="0">
                <a:ln>
                  <a:noFill/>
                </a:ln>
                <a:solidFill>
                  <a:srgbClr val="575756"/>
                </a:solidFill>
                <a:effectLst/>
                <a:uLnTx/>
                <a:uFillTx/>
                <a:latin typeface="+mj-lt"/>
              </a:rPr>
              <a:t>– Fotolia.com</a:t>
            </a:r>
          </a:p>
        </p:txBody>
      </p:sp>
    </p:spTree>
    <p:extLst>
      <p:ext uri="{BB962C8B-B14F-4D97-AF65-F5344CB8AC3E}">
        <p14:creationId xmlns:p14="http://schemas.microsoft.com/office/powerpoint/2010/main" val="1103044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4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44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43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74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44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74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4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8" grpId="0"/>
      <p:bldP spid="18439" grpId="0"/>
      <p:bldP spid="18440" grpId="0"/>
      <p:bldP spid="18441" grpId="0"/>
      <p:bldP spid="1844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90A6CEC0-7659-B245-42F6-5E78864A763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flipV="1">
            <a:off x="5225705" y="2069775"/>
            <a:ext cx="6966296" cy="4644197"/>
          </a:xfrm>
          <a:prstGeom prst="rect">
            <a:avLst/>
          </a:prstGeom>
        </p:spPr>
      </p:pic>
      <p:sp>
        <p:nvSpPr>
          <p:cNvPr id="18434"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de-DE" altLang="de-DE" dirty="0"/>
              <a:t>Eiweiß – ein wichtiger Baustoff</a:t>
            </a:r>
          </a:p>
        </p:txBody>
      </p:sp>
      <p:sp>
        <p:nvSpPr>
          <p:cNvPr id="3" name="Inhaltsplatzhalter 2"/>
          <p:cNvSpPr>
            <a:spLocks noGrp="1"/>
          </p:cNvSpPr>
          <p:nvPr>
            <p:ph idx="1"/>
          </p:nvPr>
        </p:nvSpPr>
        <p:spPr>
          <a:xfrm>
            <a:off x="838200" y="1825625"/>
            <a:ext cx="10515600" cy="1556275"/>
          </a:xfrm>
        </p:spPr>
        <p:txBody>
          <a:bodyPr>
            <a:normAutofit/>
          </a:bodyPr>
          <a:lstStyle/>
          <a:p>
            <a:pPr>
              <a:defRPr/>
            </a:pPr>
            <a:r>
              <a:rPr lang="de-DE" sz="2400" dirty="0"/>
              <a:t>Da unser Körper nicht in der Lage ist, Eiweiß selbst aufzubauen, ist eine tägliche Zufuhr erforderlich!</a:t>
            </a:r>
          </a:p>
          <a:p>
            <a:pPr>
              <a:defRPr/>
            </a:pPr>
            <a:r>
              <a:rPr lang="de-DE" sz="2400" dirty="0"/>
              <a:t>Eiweiß ist enthalten in tierischen und pflanzlichen Lebensmitteln:</a:t>
            </a:r>
          </a:p>
        </p:txBody>
      </p:sp>
      <p:sp>
        <p:nvSpPr>
          <p:cNvPr id="8" name="Textfeld 7"/>
          <p:cNvSpPr txBox="1"/>
          <p:nvPr/>
        </p:nvSpPr>
        <p:spPr>
          <a:xfrm>
            <a:off x="140040" y="6509093"/>
            <a:ext cx="11913414" cy="151556"/>
          </a:xfrm>
          <a:prstGeom prst="rect">
            <a:avLst/>
          </a:prstGeom>
        </p:spPr>
        <p:txBody>
          <a:bodyPr vert="horz" wrap="none" lIns="0" tIns="0" rIns="0" bIns="0" rtlCol="0">
            <a:noAutofit/>
          </a:bodyPr>
          <a:lstStyle/>
          <a:p>
            <a:pPr>
              <a:lnSpc>
                <a:spcPct val="90000"/>
              </a:lnSpc>
              <a:spcBef>
                <a:spcPts val="300"/>
              </a:spcBef>
            </a:pPr>
            <a:r>
              <a:rPr kumimoji="0" lang="de-DE" sz="900" b="0" i="0" u="none" strike="noStrike" kern="1200" cap="none" spc="0" normalizeH="0" baseline="0" noProof="0" dirty="0">
                <a:ln>
                  <a:noFill/>
                </a:ln>
                <a:solidFill>
                  <a:srgbClr val="575756"/>
                </a:solidFill>
                <a:effectLst/>
                <a:uLnTx/>
                <a:uFillTx/>
                <a:latin typeface="+mj-lt"/>
              </a:rPr>
              <a:t>Fotos: </a:t>
            </a:r>
            <a:r>
              <a:rPr lang="de-DE" sz="900" dirty="0">
                <a:solidFill>
                  <a:srgbClr val="575756"/>
                </a:solidFill>
                <a:latin typeface="+mj-lt"/>
              </a:rPr>
              <a:t>© </a:t>
            </a:r>
            <a:r>
              <a:rPr lang="de-DE" sz="900" dirty="0" err="1">
                <a:solidFill>
                  <a:srgbClr val="575756"/>
                </a:solidFill>
                <a:latin typeface="+mj-lt"/>
              </a:rPr>
              <a:t>rdnzl</a:t>
            </a:r>
            <a:r>
              <a:rPr lang="de-DE" sz="900" dirty="0">
                <a:solidFill>
                  <a:srgbClr val="575756"/>
                </a:solidFill>
                <a:latin typeface="+mj-lt"/>
              </a:rPr>
              <a:t> (Eier), Jiri Hera (Bohnen, Linsen) </a:t>
            </a:r>
            <a:r>
              <a:rPr kumimoji="0" lang="de-DE" sz="900" b="0" i="0" u="none" strike="noStrike" kern="1200" cap="none" spc="0" normalizeH="0" baseline="0" noProof="0" dirty="0">
                <a:ln>
                  <a:noFill/>
                </a:ln>
                <a:solidFill>
                  <a:srgbClr val="575756"/>
                </a:solidFill>
                <a:effectLst/>
                <a:uLnTx/>
                <a:uFillTx/>
                <a:latin typeface="+mj-lt"/>
              </a:rPr>
              <a:t>– Adobe Stock</a:t>
            </a:r>
          </a:p>
        </p:txBody>
      </p:sp>
      <p:sp>
        <p:nvSpPr>
          <p:cNvPr id="4" name="Textfeld 3"/>
          <p:cNvSpPr txBox="1"/>
          <p:nvPr/>
        </p:nvSpPr>
        <p:spPr>
          <a:xfrm>
            <a:off x="5938221" y="3476915"/>
            <a:ext cx="2770632" cy="2322576"/>
          </a:xfrm>
          <a:prstGeom prst="rect">
            <a:avLst/>
          </a:prstGeom>
        </p:spPr>
        <p:txBody>
          <a:bodyPr vert="horz" wrap="square" lIns="0" tIns="0" rIns="0" bIns="0" rtlCol="0">
            <a:noAutofit/>
          </a:bodyPr>
          <a:lstStyle/>
          <a:p>
            <a:pPr>
              <a:lnSpc>
                <a:spcPct val="90000"/>
              </a:lnSpc>
              <a:spcBef>
                <a:spcPts val="300"/>
              </a:spcBef>
            </a:pPr>
            <a:r>
              <a:rPr lang="de-DE" sz="2800" b="1" dirty="0">
                <a:solidFill>
                  <a:srgbClr val="3C5BA6"/>
                </a:solidFill>
              </a:rPr>
              <a:t>Pflanzlich</a:t>
            </a:r>
            <a:endParaRPr lang="de-DE" sz="2400" b="1" dirty="0">
              <a:solidFill>
                <a:srgbClr val="3C5BA6"/>
              </a:solidFill>
            </a:endParaRPr>
          </a:p>
          <a:p>
            <a:pPr marL="457200" indent="-274638">
              <a:lnSpc>
                <a:spcPct val="80000"/>
              </a:lnSpc>
              <a:spcBef>
                <a:spcPts val="1000"/>
              </a:spcBef>
              <a:buClr>
                <a:srgbClr val="3B5BA1"/>
              </a:buClr>
              <a:buFont typeface="Arial" panose="020B0604020202020204" pitchFamily="34" charset="0"/>
              <a:buChar char="•"/>
            </a:pPr>
            <a:r>
              <a:rPr lang="de-DE" sz="2400" dirty="0">
                <a:solidFill>
                  <a:srgbClr val="575756"/>
                </a:solidFill>
              </a:rPr>
              <a:t>Bohnen</a:t>
            </a:r>
          </a:p>
          <a:p>
            <a:pPr marL="457200" indent="-274638">
              <a:lnSpc>
                <a:spcPct val="80000"/>
              </a:lnSpc>
              <a:spcBef>
                <a:spcPts val="1000"/>
              </a:spcBef>
              <a:buClr>
                <a:srgbClr val="3B5BA1"/>
              </a:buClr>
              <a:buFont typeface="Arial" panose="020B0604020202020204" pitchFamily="34" charset="0"/>
              <a:buChar char="•"/>
            </a:pPr>
            <a:r>
              <a:rPr lang="de-AT" sz="2400" dirty="0">
                <a:solidFill>
                  <a:srgbClr val="575756"/>
                </a:solidFill>
              </a:rPr>
              <a:t>Linsen</a:t>
            </a:r>
          </a:p>
          <a:p>
            <a:pPr marL="457200" indent="-274638">
              <a:lnSpc>
                <a:spcPct val="80000"/>
              </a:lnSpc>
              <a:spcBef>
                <a:spcPts val="1000"/>
              </a:spcBef>
              <a:buClr>
                <a:srgbClr val="3B5BA1"/>
              </a:buClr>
              <a:buFont typeface="Arial" panose="020B0604020202020204" pitchFamily="34" charset="0"/>
              <a:buChar char="•"/>
            </a:pPr>
            <a:r>
              <a:rPr lang="de-AT" sz="2400" dirty="0">
                <a:solidFill>
                  <a:srgbClr val="575756"/>
                </a:solidFill>
              </a:rPr>
              <a:t>Kichererbsen</a:t>
            </a:r>
          </a:p>
          <a:p>
            <a:pPr marL="457200" indent="-274638">
              <a:lnSpc>
                <a:spcPct val="80000"/>
              </a:lnSpc>
              <a:spcBef>
                <a:spcPts val="1000"/>
              </a:spcBef>
              <a:buClr>
                <a:srgbClr val="3B5BA1"/>
              </a:buClr>
              <a:buFont typeface="Arial" panose="020B0604020202020204" pitchFamily="34" charset="0"/>
              <a:buChar char="•"/>
            </a:pPr>
            <a:r>
              <a:rPr lang="de-AT" sz="2400" dirty="0">
                <a:solidFill>
                  <a:srgbClr val="575756"/>
                </a:solidFill>
              </a:rPr>
              <a:t>Soja</a:t>
            </a:r>
          </a:p>
          <a:p>
            <a:pPr marL="457200" indent="-274638">
              <a:lnSpc>
                <a:spcPct val="80000"/>
              </a:lnSpc>
              <a:spcBef>
                <a:spcPts val="1000"/>
              </a:spcBef>
              <a:buClr>
                <a:srgbClr val="3B5BA1"/>
              </a:buClr>
              <a:buFont typeface="Arial" panose="020B0604020202020204" pitchFamily="34" charset="0"/>
              <a:buChar char="•"/>
            </a:pPr>
            <a:r>
              <a:rPr lang="de-AT" sz="2400" dirty="0">
                <a:solidFill>
                  <a:srgbClr val="575756"/>
                </a:solidFill>
              </a:rPr>
              <a:t>usw.</a:t>
            </a:r>
            <a:endParaRPr lang="de-DE" sz="2400" dirty="0">
              <a:solidFill>
                <a:srgbClr val="575756"/>
              </a:solidFill>
            </a:endParaRPr>
          </a:p>
          <a:p>
            <a:pPr marL="0" marR="0" indent="0" algn="l" defTabSz="914400" rtl="0" eaLnBrk="1" fontAlgn="auto" latinLnBrk="0" hangingPunct="1">
              <a:lnSpc>
                <a:spcPct val="90000"/>
              </a:lnSpc>
              <a:spcBef>
                <a:spcPts val="300"/>
              </a:spcBef>
              <a:spcAft>
                <a:spcPts val="0"/>
              </a:spcAft>
              <a:buClrTx/>
              <a:buSzTx/>
              <a:buFont typeface="Arial" panose="020B0604020202020204" pitchFamily="34" charset="0"/>
              <a:buNone/>
              <a:tabLst/>
            </a:pPr>
            <a:endParaRPr kumimoji="0" lang="de-DE" sz="4800" b="0" i="0" u="none" strike="noStrike" kern="1200" cap="none" spc="0" normalizeH="0" baseline="0" noProof="0" dirty="0">
              <a:ln>
                <a:noFill/>
              </a:ln>
              <a:solidFill>
                <a:srgbClr val="575756"/>
              </a:solidFill>
              <a:effectLst/>
              <a:uLnTx/>
              <a:uFillTx/>
              <a:latin typeface="+mj-lt"/>
              <a:ea typeface="+mn-ea"/>
              <a:cs typeface="+mn-cs"/>
            </a:endParaRPr>
          </a:p>
        </p:txBody>
      </p:sp>
      <p:sp>
        <p:nvSpPr>
          <p:cNvPr id="6" name="Rechteck 5"/>
          <p:cNvSpPr/>
          <p:nvPr/>
        </p:nvSpPr>
        <p:spPr>
          <a:xfrm>
            <a:off x="1026716" y="3430262"/>
            <a:ext cx="3703904" cy="2598660"/>
          </a:xfrm>
          <a:prstGeom prst="rect">
            <a:avLst/>
          </a:prstGeom>
        </p:spPr>
        <p:txBody>
          <a:bodyPr wrap="square">
            <a:spAutoFit/>
          </a:bodyPr>
          <a:lstStyle/>
          <a:p>
            <a:pPr lvl="0">
              <a:lnSpc>
                <a:spcPct val="90000"/>
              </a:lnSpc>
              <a:spcBef>
                <a:spcPts val="1000"/>
              </a:spcBef>
              <a:buClr>
                <a:srgbClr val="3B5BA1"/>
              </a:buClr>
              <a:tabLst>
                <a:tab pos="539750" algn="l"/>
                <a:tab pos="4306888" algn="l"/>
              </a:tabLst>
              <a:defRPr/>
            </a:pPr>
            <a:r>
              <a:rPr lang="de-DE" sz="2800" b="1" dirty="0">
                <a:solidFill>
                  <a:srgbClr val="3C5BA6"/>
                </a:solidFill>
              </a:rPr>
              <a:t>Tierisch</a:t>
            </a:r>
            <a:endParaRPr lang="de-DE" sz="2400" b="1" dirty="0">
              <a:solidFill>
                <a:srgbClr val="3C5BA6"/>
              </a:solidFill>
            </a:endParaRPr>
          </a:p>
          <a:p>
            <a:pPr marL="457200" lvl="0" indent="-274638">
              <a:lnSpc>
                <a:spcPct val="80000"/>
              </a:lnSpc>
              <a:spcBef>
                <a:spcPts val="1000"/>
              </a:spcBef>
              <a:buClr>
                <a:srgbClr val="3B5BA1"/>
              </a:buClr>
              <a:buFont typeface="Arial" panose="020B0604020202020204" pitchFamily="34" charset="0"/>
              <a:buChar char="•"/>
              <a:tabLst>
                <a:tab pos="539750" algn="l"/>
                <a:tab pos="4306888" algn="l"/>
              </a:tabLst>
              <a:defRPr/>
            </a:pPr>
            <a:r>
              <a:rPr lang="de-DE" sz="2400" dirty="0">
                <a:solidFill>
                  <a:srgbClr val="575756"/>
                </a:solidFill>
              </a:rPr>
              <a:t>Fleisch</a:t>
            </a:r>
          </a:p>
          <a:p>
            <a:pPr marL="457200" lvl="0" indent="-274638">
              <a:lnSpc>
                <a:spcPct val="80000"/>
              </a:lnSpc>
              <a:spcBef>
                <a:spcPts val="1000"/>
              </a:spcBef>
              <a:buClr>
                <a:srgbClr val="3B5BA1"/>
              </a:buClr>
              <a:buFont typeface="Arial" panose="020B0604020202020204" pitchFamily="34" charset="0"/>
              <a:buChar char="•"/>
              <a:tabLst>
                <a:tab pos="539750" algn="l"/>
                <a:tab pos="4306888" algn="l"/>
              </a:tabLst>
              <a:defRPr/>
            </a:pPr>
            <a:r>
              <a:rPr lang="de-DE" sz="2400" dirty="0">
                <a:solidFill>
                  <a:srgbClr val="575756"/>
                </a:solidFill>
              </a:rPr>
              <a:t>Fisch</a:t>
            </a:r>
          </a:p>
          <a:p>
            <a:pPr marL="457200" lvl="0" indent="-274638">
              <a:lnSpc>
                <a:spcPct val="80000"/>
              </a:lnSpc>
              <a:spcBef>
                <a:spcPts val="1000"/>
              </a:spcBef>
              <a:buClr>
                <a:srgbClr val="3B5BA1"/>
              </a:buClr>
              <a:buFont typeface="Arial" panose="020B0604020202020204" pitchFamily="34" charset="0"/>
              <a:buChar char="•"/>
              <a:tabLst>
                <a:tab pos="539750" algn="l"/>
                <a:tab pos="4306888" algn="l"/>
              </a:tabLst>
              <a:defRPr/>
            </a:pPr>
            <a:r>
              <a:rPr lang="de-DE" sz="2400" dirty="0">
                <a:solidFill>
                  <a:srgbClr val="575756"/>
                </a:solidFill>
              </a:rPr>
              <a:t>Milch, Milchprodukte</a:t>
            </a:r>
          </a:p>
          <a:p>
            <a:pPr marL="457200" lvl="0" indent="-274638">
              <a:lnSpc>
                <a:spcPct val="80000"/>
              </a:lnSpc>
              <a:spcBef>
                <a:spcPts val="1000"/>
              </a:spcBef>
              <a:buClr>
                <a:srgbClr val="3B5BA1"/>
              </a:buClr>
              <a:buFont typeface="Arial" panose="020B0604020202020204" pitchFamily="34" charset="0"/>
              <a:buChar char="•"/>
              <a:tabLst>
                <a:tab pos="539750" algn="l"/>
                <a:tab pos="4306888" algn="l"/>
              </a:tabLst>
              <a:defRPr/>
            </a:pPr>
            <a:r>
              <a:rPr lang="de-DE" sz="2400" dirty="0">
                <a:solidFill>
                  <a:srgbClr val="575756"/>
                </a:solidFill>
              </a:rPr>
              <a:t>Eier</a:t>
            </a:r>
          </a:p>
          <a:p>
            <a:pPr marL="457200" lvl="0" indent="-274638">
              <a:lnSpc>
                <a:spcPct val="80000"/>
              </a:lnSpc>
              <a:spcBef>
                <a:spcPts val="1000"/>
              </a:spcBef>
              <a:buClr>
                <a:srgbClr val="3B5BA1"/>
              </a:buClr>
              <a:buFont typeface="Arial" panose="020B0604020202020204" pitchFamily="34" charset="0"/>
              <a:buChar char="•"/>
              <a:tabLst>
                <a:tab pos="539750" algn="l"/>
                <a:tab pos="4306888" algn="l"/>
              </a:tabLst>
              <a:defRPr/>
            </a:pPr>
            <a:r>
              <a:rPr lang="de-AT" sz="2400" dirty="0">
                <a:solidFill>
                  <a:srgbClr val="575756"/>
                </a:solidFill>
              </a:rPr>
              <a:t>usw.</a:t>
            </a:r>
            <a:endParaRPr lang="de-DE" sz="2400" dirty="0">
              <a:solidFill>
                <a:srgbClr val="575756"/>
              </a:solidFill>
            </a:endParaRPr>
          </a:p>
        </p:txBody>
      </p:sp>
      <p:pic>
        <p:nvPicPr>
          <p:cNvPr id="11" name="Grafik 10">
            <a:extLst>
              <a:ext uri="{FF2B5EF4-FFF2-40B4-BE49-F238E27FC236}">
                <a16:creationId xmlns:a16="http://schemas.microsoft.com/office/drawing/2014/main" id="{562B4680-33CE-FC4D-2D55-E00DA125504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776139" y="3078074"/>
            <a:ext cx="2202024" cy="1651518"/>
          </a:xfrm>
          <a:prstGeom prst="rect">
            <a:avLst/>
          </a:prstGeom>
        </p:spPr>
      </p:pic>
    </p:spTree>
    <p:extLst>
      <p:ext uri="{BB962C8B-B14F-4D97-AF65-F5344CB8AC3E}">
        <p14:creationId xmlns:p14="http://schemas.microsoft.com/office/powerpoint/2010/main" val="6862264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de-DE" altLang="de-DE" dirty="0"/>
              <a:t>So sollte Ihr Teller aussehen …</a:t>
            </a:r>
          </a:p>
        </p:txBody>
      </p:sp>
      <p:sp>
        <p:nvSpPr>
          <p:cNvPr id="20" name="Ovale Legende 2"/>
          <p:cNvSpPr>
            <a:spLocks noChangeArrowheads="1"/>
          </p:cNvSpPr>
          <p:nvPr/>
        </p:nvSpPr>
        <p:spPr bwMode="auto">
          <a:xfrm>
            <a:off x="8536938" y="2357798"/>
            <a:ext cx="2831277" cy="720000"/>
          </a:xfrm>
          <a:prstGeom prst="wedgeRectCallout">
            <a:avLst>
              <a:gd name="adj1" fmla="val 46910"/>
              <a:gd name="adj2" fmla="val 26558"/>
            </a:avLst>
          </a:prstGeom>
          <a:solidFill>
            <a:srgbClr val="E4E4F2"/>
          </a:solidFill>
          <a:ln w="9525" algn="ctr">
            <a:noFill/>
            <a:round/>
            <a:headEnd/>
            <a:tailEnd/>
          </a:ln>
          <a:effectLst/>
        </p:spPr>
        <p:txBody>
          <a:bodyPr wrap="none" anchor="ctr"/>
          <a:lstStyle/>
          <a:p>
            <a:r>
              <a:rPr lang="de-DE" altLang="de-DE" dirty="0">
                <a:solidFill>
                  <a:srgbClr val="3B5BA1"/>
                </a:solidFill>
                <a:latin typeface="Calibri" panose="020F0502020204030204" pitchFamily="34" charset="0"/>
                <a:ea typeface="+mj-ea"/>
                <a:cs typeface="Calibri" panose="020F0502020204030204" pitchFamily="34" charset="0"/>
              </a:rPr>
              <a:t>Mind. ½ der Mahlzeit </a:t>
            </a:r>
          </a:p>
          <a:p>
            <a:r>
              <a:rPr lang="de-DE" altLang="de-DE" dirty="0">
                <a:solidFill>
                  <a:srgbClr val="3B5BA1"/>
                </a:solidFill>
                <a:latin typeface="Calibri" panose="020F0502020204030204" pitchFamily="34" charset="0"/>
                <a:ea typeface="+mj-ea"/>
                <a:cs typeface="Calibri" panose="020F0502020204030204" pitchFamily="34" charset="0"/>
              </a:rPr>
              <a:t>besteht aus </a:t>
            </a:r>
            <a:r>
              <a:rPr lang="de-DE" altLang="de-DE" b="1" dirty="0">
                <a:solidFill>
                  <a:srgbClr val="3B5BA1"/>
                </a:solidFill>
                <a:latin typeface="Calibri" panose="020F0502020204030204" pitchFamily="34" charset="0"/>
                <a:ea typeface="+mj-ea"/>
                <a:cs typeface="Calibri" panose="020F0502020204030204" pitchFamily="34" charset="0"/>
              </a:rPr>
              <a:t>Gemüse</a:t>
            </a:r>
          </a:p>
        </p:txBody>
      </p:sp>
      <p:sp>
        <p:nvSpPr>
          <p:cNvPr id="22" name="Ovale Legende 24"/>
          <p:cNvSpPr>
            <a:spLocks noChangeArrowheads="1"/>
          </p:cNvSpPr>
          <p:nvPr/>
        </p:nvSpPr>
        <p:spPr bwMode="auto">
          <a:xfrm>
            <a:off x="8536937" y="3651246"/>
            <a:ext cx="2831277" cy="1261330"/>
          </a:xfrm>
          <a:prstGeom prst="wedgeRectCallout">
            <a:avLst>
              <a:gd name="adj1" fmla="val -39443"/>
              <a:gd name="adj2" fmla="val -10157"/>
            </a:avLst>
          </a:prstGeom>
          <a:solidFill>
            <a:srgbClr val="E4E4F2"/>
          </a:solidFill>
          <a:ln w="9525" algn="ctr">
            <a:noFill/>
            <a:round/>
            <a:headEnd/>
            <a:tailEnd/>
          </a:ln>
          <a:effectLst/>
        </p:spPr>
        <p:txBody>
          <a:bodyPr wrap="none" anchor="ctr"/>
          <a:lstStyle/>
          <a:p>
            <a:r>
              <a:rPr lang="de-DE" altLang="de-DE" dirty="0">
                <a:solidFill>
                  <a:srgbClr val="3B5BA1"/>
                </a:solidFill>
                <a:latin typeface="Calibri" panose="020F0502020204030204" pitchFamily="34" charset="0"/>
                <a:ea typeface="+mj-ea"/>
                <a:cs typeface="Calibri" panose="020F0502020204030204" pitchFamily="34" charset="0"/>
              </a:rPr>
              <a:t>Ca. ¼ der Mahlzeit besteht </a:t>
            </a:r>
          </a:p>
          <a:p>
            <a:r>
              <a:rPr lang="de-DE" altLang="de-DE" dirty="0">
                <a:solidFill>
                  <a:srgbClr val="3B5BA1"/>
                </a:solidFill>
                <a:latin typeface="Calibri" panose="020F0502020204030204" pitchFamily="34" charset="0"/>
                <a:ea typeface="+mj-ea"/>
                <a:cs typeface="Calibri" panose="020F0502020204030204" pitchFamily="34" charset="0"/>
              </a:rPr>
              <a:t>aus </a:t>
            </a:r>
            <a:r>
              <a:rPr lang="de-DE" altLang="de-DE" b="1" dirty="0">
                <a:solidFill>
                  <a:srgbClr val="3B5BA1"/>
                </a:solidFill>
                <a:latin typeface="Calibri" panose="020F0502020204030204" pitchFamily="34" charset="0"/>
                <a:ea typeface="+mj-ea"/>
                <a:cs typeface="Calibri" panose="020F0502020204030204" pitchFamily="34" charset="0"/>
              </a:rPr>
              <a:t>Eiweiß</a:t>
            </a:r>
            <a:r>
              <a:rPr lang="de-DE" altLang="de-DE" dirty="0">
                <a:solidFill>
                  <a:srgbClr val="3B5BA1"/>
                </a:solidFill>
                <a:latin typeface="Calibri" panose="020F0502020204030204" pitchFamily="34" charset="0"/>
                <a:ea typeface="+mj-ea"/>
                <a:cs typeface="Calibri" panose="020F0502020204030204" pitchFamily="34" charset="0"/>
              </a:rPr>
              <a:t> (z. B. Fleisch, </a:t>
            </a:r>
          </a:p>
          <a:p>
            <a:r>
              <a:rPr lang="de-DE" altLang="de-DE" dirty="0">
                <a:solidFill>
                  <a:srgbClr val="3B5BA1"/>
                </a:solidFill>
                <a:latin typeface="Calibri" panose="020F0502020204030204" pitchFamily="34" charset="0"/>
                <a:ea typeface="+mj-ea"/>
                <a:cs typeface="Calibri" panose="020F0502020204030204" pitchFamily="34" charset="0"/>
              </a:rPr>
              <a:t>Fisch, Ei, Hülsenfrüchte, </a:t>
            </a:r>
            <a:br>
              <a:rPr lang="de-DE" altLang="de-DE" dirty="0">
                <a:solidFill>
                  <a:srgbClr val="3B5BA1"/>
                </a:solidFill>
                <a:latin typeface="Calibri" panose="020F0502020204030204" pitchFamily="34" charset="0"/>
                <a:ea typeface="+mj-ea"/>
                <a:cs typeface="Calibri" panose="020F0502020204030204" pitchFamily="34" charset="0"/>
              </a:rPr>
            </a:br>
            <a:r>
              <a:rPr lang="de-DE" altLang="de-DE" dirty="0">
                <a:solidFill>
                  <a:srgbClr val="3B5BA1"/>
                </a:solidFill>
                <a:latin typeface="Calibri" panose="020F0502020204030204" pitchFamily="34" charset="0"/>
                <a:ea typeface="+mj-ea"/>
                <a:cs typeface="Calibri" panose="020F0502020204030204" pitchFamily="34" charset="0"/>
              </a:rPr>
              <a:t>Milchprodukte)</a:t>
            </a:r>
          </a:p>
        </p:txBody>
      </p:sp>
      <p:sp>
        <p:nvSpPr>
          <p:cNvPr id="11" name="Ovale Legende 3"/>
          <p:cNvSpPr>
            <a:spLocks noChangeArrowheads="1"/>
          </p:cNvSpPr>
          <p:nvPr/>
        </p:nvSpPr>
        <p:spPr bwMode="auto">
          <a:xfrm>
            <a:off x="8536939" y="5082215"/>
            <a:ext cx="1728000" cy="383831"/>
          </a:xfrm>
          <a:prstGeom prst="rect">
            <a:avLst/>
          </a:prstGeom>
          <a:solidFill>
            <a:srgbClr val="3B5BA1"/>
          </a:solidFill>
          <a:ln w="9525" algn="ctr">
            <a:noFill/>
            <a:round/>
            <a:headEnd/>
            <a:tailEnd/>
          </a:ln>
          <a:effectLst/>
        </p:spPr>
        <p:txBody>
          <a:bodyPr wrap="none" anchor="ctr"/>
          <a:lstStyle/>
          <a:p>
            <a:r>
              <a:rPr lang="de-DE" altLang="de-DE" sz="2000" b="1" dirty="0">
                <a:solidFill>
                  <a:schemeClr val="bg1"/>
                </a:solidFill>
                <a:latin typeface="Calibri" panose="020F0502020204030204" pitchFamily="34" charset="0"/>
                <a:ea typeface="+mj-ea"/>
                <a:cs typeface="Calibri" panose="020F0502020204030204" pitchFamily="34" charset="0"/>
              </a:rPr>
              <a:t>Kohlenhydrate</a:t>
            </a:r>
          </a:p>
        </p:txBody>
      </p:sp>
      <p:sp>
        <p:nvSpPr>
          <p:cNvPr id="12" name="Ovale Legende 3"/>
          <p:cNvSpPr>
            <a:spLocks noChangeArrowheads="1"/>
          </p:cNvSpPr>
          <p:nvPr/>
        </p:nvSpPr>
        <p:spPr bwMode="auto">
          <a:xfrm>
            <a:off x="8536938" y="3247436"/>
            <a:ext cx="900000" cy="383831"/>
          </a:xfrm>
          <a:prstGeom prst="rect">
            <a:avLst/>
          </a:prstGeom>
          <a:solidFill>
            <a:srgbClr val="3B5BA1"/>
          </a:solidFill>
          <a:ln w="9525" algn="ctr">
            <a:noFill/>
            <a:round/>
            <a:headEnd/>
            <a:tailEnd/>
          </a:ln>
          <a:effectLst/>
        </p:spPr>
        <p:txBody>
          <a:bodyPr wrap="none" anchor="ctr"/>
          <a:lstStyle/>
          <a:p>
            <a:r>
              <a:rPr lang="de-DE" altLang="de-DE" sz="2000" b="1" dirty="0">
                <a:solidFill>
                  <a:schemeClr val="bg1"/>
                </a:solidFill>
                <a:latin typeface="Calibri" panose="020F0502020204030204" pitchFamily="34" charset="0"/>
                <a:ea typeface="+mj-ea"/>
                <a:cs typeface="Calibri" panose="020F0502020204030204" pitchFamily="34" charset="0"/>
              </a:rPr>
              <a:t>Eiweiß</a:t>
            </a:r>
          </a:p>
        </p:txBody>
      </p:sp>
      <p:sp>
        <p:nvSpPr>
          <p:cNvPr id="13" name="Ovale Legende 3"/>
          <p:cNvSpPr>
            <a:spLocks noChangeArrowheads="1"/>
          </p:cNvSpPr>
          <p:nvPr/>
        </p:nvSpPr>
        <p:spPr bwMode="auto">
          <a:xfrm>
            <a:off x="8536938" y="1948608"/>
            <a:ext cx="1836000" cy="383831"/>
          </a:xfrm>
          <a:prstGeom prst="rect">
            <a:avLst/>
          </a:prstGeom>
          <a:solidFill>
            <a:srgbClr val="3B5BA1"/>
          </a:solidFill>
          <a:ln w="9525" algn="ctr">
            <a:noFill/>
            <a:round/>
            <a:headEnd/>
            <a:tailEnd/>
          </a:ln>
          <a:effectLst/>
        </p:spPr>
        <p:txBody>
          <a:bodyPr wrap="none" anchor="ctr"/>
          <a:lstStyle/>
          <a:p>
            <a:r>
              <a:rPr lang="de-DE" altLang="de-DE" sz="2000" b="1" dirty="0">
                <a:solidFill>
                  <a:schemeClr val="bg1"/>
                </a:solidFill>
                <a:latin typeface="Calibri" panose="020F0502020204030204" pitchFamily="34" charset="0"/>
                <a:ea typeface="+mj-ea"/>
                <a:cs typeface="Calibri" panose="020F0502020204030204" pitchFamily="34" charset="0"/>
              </a:rPr>
              <a:t>Gemüse &amp; Obst</a:t>
            </a:r>
          </a:p>
        </p:txBody>
      </p:sp>
      <p:pic>
        <p:nvPicPr>
          <p:cNvPr id="2" name="Grafik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49" y="1566000"/>
            <a:ext cx="8329260" cy="5148000"/>
          </a:xfrm>
          <a:prstGeom prst="rect">
            <a:avLst/>
          </a:prstGeom>
        </p:spPr>
      </p:pic>
      <p:sp>
        <p:nvSpPr>
          <p:cNvPr id="21" name="Ovale Legende 3"/>
          <p:cNvSpPr>
            <a:spLocks noChangeArrowheads="1"/>
          </p:cNvSpPr>
          <p:nvPr/>
        </p:nvSpPr>
        <p:spPr bwMode="auto">
          <a:xfrm>
            <a:off x="8536939" y="5493830"/>
            <a:ext cx="2831275" cy="720000"/>
          </a:xfrm>
          <a:prstGeom prst="wedgeRectCallout">
            <a:avLst>
              <a:gd name="adj1" fmla="val -44697"/>
              <a:gd name="adj2" fmla="val 2643"/>
            </a:avLst>
          </a:prstGeom>
          <a:solidFill>
            <a:srgbClr val="E4E4F2"/>
          </a:solidFill>
          <a:ln w="9525" algn="ctr">
            <a:noFill/>
            <a:round/>
            <a:headEnd/>
            <a:tailEnd/>
          </a:ln>
          <a:effec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de-DE" altLang="de-DE" dirty="0">
                <a:solidFill>
                  <a:srgbClr val="3B5BA1"/>
                </a:solidFill>
                <a:latin typeface="Calibri" panose="020F0502020204030204" pitchFamily="34" charset="0"/>
                <a:ea typeface="+mj-ea"/>
                <a:cs typeface="Calibri" panose="020F0502020204030204" pitchFamily="34" charset="0"/>
              </a:rPr>
              <a:t>Ca. ¼ der Mahlzeit besteht </a:t>
            </a:r>
          </a:p>
          <a:p>
            <a:pPr eaLnBrk="1" hangingPunct="1">
              <a:defRPr/>
            </a:pPr>
            <a:r>
              <a:rPr lang="de-DE" altLang="de-DE" dirty="0">
                <a:solidFill>
                  <a:srgbClr val="3B5BA1"/>
                </a:solidFill>
                <a:latin typeface="Calibri" panose="020F0502020204030204" pitchFamily="34" charset="0"/>
                <a:ea typeface="+mj-ea"/>
                <a:cs typeface="Calibri" panose="020F0502020204030204" pitchFamily="34" charset="0"/>
              </a:rPr>
              <a:t>aus </a:t>
            </a:r>
            <a:r>
              <a:rPr lang="de-DE" altLang="de-DE" b="1" dirty="0">
                <a:solidFill>
                  <a:srgbClr val="3B5BA1"/>
                </a:solidFill>
                <a:latin typeface="Calibri" panose="020F0502020204030204" pitchFamily="34" charset="0"/>
                <a:ea typeface="+mj-ea"/>
                <a:cs typeface="Calibri" panose="020F0502020204030204" pitchFamily="34" charset="0"/>
              </a:rPr>
              <a:t>Beilage</a:t>
            </a:r>
          </a:p>
        </p:txBody>
      </p:sp>
    </p:spTree>
    <p:extLst>
      <p:ext uri="{BB962C8B-B14F-4D97-AF65-F5344CB8AC3E}">
        <p14:creationId xmlns:p14="http://schemas.microsoft.com/office/powerpoint/2010/main" val="15638419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11" grpId="0" animBg="1"/>
      <p:bldP spid="12" grpId="0" animBg="1"/>
      <p:bldP spid="13" grpId="0" animBg="1"/>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de-DE" altLang="de-DE" dirty="0"/>
              <a:t>Beispiel (1)</a:t>
            </a:r>
          </a:p>
        </p:txBody>
      </p:sp>
      <p:pic>
        <p:nvPicPr>
          <p:cNvPr id="3" name="Grafik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49" y="1566000"/>
            <a:ext cx="8329260" cy="5148000"/>
          </a:xfrm>
          <a:prstGeom prst="rect">
            <a:avLst/>
          </a:prstGeom>
        </p:spPr>
      </p:pic>
      <p:sp>
        <p:nvSpPr>
          <p:cNvPr id="14" name="Ovale Legende 24"/>
          <p:cNvSpPr>
            <a:spLocks noChangeArrowheads="1"/>
          </p:cNvSpPr>
          <p:nvPr/>
        </p:nvSpPr>
        <p:spPr bwMode="auto">
          <a:xfrm>
            <a:off x="6638473" y="3356553"/>
            <a:ext cx="1692000" cy="863220"/>
          </a:xfrm>
          <a:prstGeom prst="wedgeRectCallout">
            <a:avLst>
              <a:gd name="adj1" fmla="val -48987"/>
              <a:gd name="adj2" fmla="val -32308"/>
            </a:avLst>
          </a:prstGeom>
          <a:solidFill>
            <a:srgbClr val="E4E4F2"/>
          </a:solidFill>
          <a:ln w="9525" algn="ctr">
            <a:noFill/>
            <a:round/>
            <a:headEnd/>
            <a:tailEnd/>
          </a:ln>
          <a:effectLst/>
        </p:spPr>
        <p:txBody>
          <a:bodyPr wrap="none" anchor="ctr"/>
          <a:lstStyle/>
          <a:p>
            <a:r>
              <a:rPr lang="de-DE" altLang="de-DE" sz="1600" b="1" dirty="0">
                <a:solidFill>
                  <a:srgbClr val="3B5BA1"/>
                </a:solidFill>
                <a:latin typeface="Calibri" panose="020F0502020204030204" pitchFamily="34" charset="0"/>
                <a:ea typeface="+mj-ea"/>
                <a:cs typeface="Calibri" panose="020F0502020204030204" pitchFamily="34" charset="0"/>
              </a:rPr>
              <a:t>Zusätzlich möglich</a:t>
            </a:r>
          </a:p>
          <a:p>
            <a:r>
              <a:rPr lang="de-DE" altLang="de-DE" sz="1600" dirty="0">
                <a:solidFill>
                  <a:srgbClr val="3B5BA1"/>
                </a:solidFill>
                <a:latin typeface="Calibri" panose="020F0502020204030204" pitchFamily="34" charset="0"/>
                <a:ea typeface="+mj-ea"/>
                <a:cs typeface="Calibri" panose="020F0502020204030204" pitchFamily="34" charset="0"/>
              </a:rPr>
              <a:t>1 TL Butter und </a:t>
            </a:r>
          </a:p>
          <a:p>
            <a:r>
              <a:rPr lang="de-AT" altLang="de-DE" sz="1600" dirty="0">
                <a:solidFill>
                  <a:srgbClr val="3B5BA1"/>
                </a:solidFill>
                <a:latin typeface="Calibri" panose="020F0502020204030204" pitchFamily="34" charset="0"/>
                <a:ea typeface="+mj-ea"/>
                <a:cs typeface="Calibri" panose="020F0502020204030204" pitchFamily="34" charset="0"/>
              </a:rPr>
              <a:t>1 TL Marmelade</a:t>
            </a:r>
            <a:endParaRPr lang="de-DE" altLang="de-DE" sz="1600" dirty="0">
              <a:solidFill>
                <a:srgbClr val="3B5BA1"/>
              </a:solidFill>
              <a:latin typeface="Calibri" panose="020F0502020204030204" pitchFamily="34" charset="0"/>
              <a:ea typeface="+mj-ea"/>
              <a:cs typeface="Calibri" panose="020F0502020204030204" pitchFamily="34" charset="0"/>
            </a:endParaRPr>
          </a:p>
        </p:txBody>
      </p:sp>
      <p:pic>
        <p:nvPicPr>
          <p:cNvPr id="5" name="Grafik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787621" y="932769"/>
            <a:ext cx="1745267" cy="1584914"/>
          </a:xfrm>
          <a:prstGeom prst="rect">
            <a:avLst/>
          </a:prstGeom>
        </p:spPr>
      </p:pic>
      <p:sp>
        <p:nvSpPr>
          <p:cNvPr id="18" name="Ovale Legende 2"/>
          <p:cNvSpPr>
            <a:spLocks noChangeArrowheads="1"/>
          </p:cNvSpPr>
          <p:nvPr/>
        </p:nvSpPr>
        <p:spPr bwMode="auto">
          <a:xfrm>
            <a:off x="7124510" y="1615048"/>
            <a:ext cx="1205931" cy="648000"/>
          </a:xfrm>
          <a:prstGeom prst="wedgeRectCallout">
            <a:avLst>
              <a:gd name="adj1" fmla="val 16656"/>
              <a:gd name="adj2" fmla="val 8441"/>
            </a:avLst>
          </a:prstGeom>
          <a:solidFill>
            <a:srgbClr val="E4E4F2"/>
          </a:solidFill>
          <a:ln w="9525" algn="ctr">
            <a:noFill/>
            <a:round/>
            <a:headEnd/>
            <a:tailEnd/>
          </a:ln>
          <a:effectLst/>
        </p:spPr>
        <p:txBody>
          <a:bodyPr wrap="none" anchor="ctr"/>
          <a:lstStyle/>
          <a:p>
            <a:r>
              <a:rPr lang="de-DE" altLang="de-DE" sz="1600" dirty="0">
                <a:solidFill>
                  <a:srgbClr val="3B5BA1"/>
                </a:solidFill>
                <a:latin typeface="Calibri" panose="020F0502020204030204" pitchFamily="34" charset="0"/>
                <a:ea typeface="+mj-ea"/>
                <a:cs typeface="Calibri" panose="020F0502020204030204" pitchFamily="34" charset="0"/>
              </a:rPr>
              <a:t>Kaffee/Tee </a:t>
            </a:r>
          </a:p>
          <a:p>
            <a:r>
              <a:rPr lang="de-DE" altLang="de-DE" sz="1600" dirty="0">
                <a:solidFill>
                  <a:srgbClr val="3B5BA1"/>
                </a:solidFill>
                <a:latin typeface="Calibri" panose="020F0502020204030204" pitchFamily="34" charset="0"/>
                <a:ea typeface="+mj-ea"/>
                <a:cs typeface="Calibri" panose="020F0502020204030204" pitchFamily="34" charset="0"/>
              </a:rPr>
              <a:t>ohne Zucker</a:t>
            </a:r>
          </a:p>
        </p:txBody>
      </p:sp>
      <p:sp>
        <p:nvSpPr>
          <p:cNvPr id="2" name="Ovale Legende 2">
            <a:extLst>
              <a:ext uri="{FF2B5EF4-FFF2-40B4-BE49-F238E27FC236}">
                <a16:creationId xmlns:a16="http://schemas.microsoft.com/office/drawing/2014/main" id="{0BD0AA6B-4DCD-4669-C61B-6AB4949BF3D2}"/>
              </a:ext>
            </a:extLst>
          </p:cNvPr>
          <p:cNvSpPr>
            <a:spLocks noChangeArrowheads="1"/>
          </p:cNvSpPr>
          <p:nvPr/>
        </p:nvSpPr>
        <p:spPr bwMode="auto">
          <a:xfrm>
            <a:off x="8480665" y="2146778"/>
            <a:ext cx="3060000" cy="576000"/>
          </a:xfrm>
          <a:prstGeom prst="wedgeRectCallout">
            <a:avLst>
              <a:gd name="adj1" fmla="val 46910"/>
              <a:gd name="adj2" fmla="val 26558"/>
            </a:avLst>
          </a:prstGeom>
          <a:solidFill>
            <a:srgbClr val="E4E4F2"/>
          </a:solidFill>
          <a:ln w="9525" algn="ctr">
            <a:noFill/>
            <a:round/>
            <a:headEnd/>
            <a:tailEnd/>
          </a:ln>
          <a:effectLst/>
        </p:spPr>
        <p:txBody>
          <a:bodyPr wrap="none" lIns="36000" anchor="ctr"/>
          <a:lstStyle/>
          <a:p>
            <a:pPr marL="285750" indent="-192088">
              <a:buFont typeface="Arial" panose="020B0604020202020204" pitchFamily="34" charset="0"/>
              <a:buChar char="•"/>
            </a:pPr>
            <a:r>
              <a:rPr lang="de-DE" altLang="de-DE" sz="1600" dirty="0">
                <a:solidFill>
                  <a:srgbClr val="3B5BA1"/>
                </a:solidFill>
                <a:latin typeface="Calibri" panose="020F0502020204030204" pitchFamily="34" charset="0"/>
                <a:cs typeface="Calibri" panose="020F0502020204030204" pitchFamily="34" charset="0"/>
              </a:rPr>
              <a:t>2 Fäuste Gemüse </a:t>
            </a:r>
            <a:r>
              <a:rPr lang="de-DE" altLang="de-DE" sz="1600" b="1" dirty="0">
                <a:solidFill>
                  <a:srgbClr val="3B5BA1"/>
                </a:solidFill>
                <a:latin typeface="Calibri" panose="020F0502020204030204" pitchFamily="34" charset="0"/>
                <a:cs typeface="Calibri" panose="020F0502020204030204" pitchFamily="34" charset="0"/>
              </a:rPr>
              <a:t>und/oder</a:t>
            </a:r>
          </a:p>
          <a:p>
            <a:pPr marL="285750" indent="-192088">
              <a:buFont typeface="Arial" panose="020B0604020202020204" pitchFamily="34" charset="0"/>
              <a:buChar char="•"/>
            </a:pPr>
            <a:r>
              <a:rPr lang="de-DE" altLang="de-DE" sz="1600" dirty="0">
                <a:solidFill>
                  <a:srgbClr val="3B5BA1"/>
                </a:solidFill>
                <a:latin typeface="Calibri" panose="020F0502020204030204" pitchFamily="34" charset="0"/>
                <a:cs typeface="Calibri" panose="020F0502020204030204" pitchFamily="34" charset="0"/>
              </a:rPr>
              <a:t>1 Faust Obst</a:t>
            </a:r>
          </a:p>
        </p:txBody>
      </p:sp>
      <p:sp>
        <p:nvSpPr>
          <p:cNvPr id="4" name="Ovale Legende 24">
            <a:extLst>
              <a:ext uri="{FF2B5EF4-FFF2-40B4-BE49-F238E27FC236}">
                <a16:creationId xmlns:a16="http://schemas.microsoft.com/office/drawing/2014/main" id="{B5A6E32A-1E98-7894-8DAB-0EC84868C394}"/>
              </a:ext>
            </a:extLst>
          </p:cNvPr>
          <p:cNvSpPr>
            <a:spLocks noChangeArrowheads="1"/>
          </p:cNvSpPr>
          <p:nvPr/>
        </p:nvSpPr>
        <p:spPr bwMode="auto">
          <a:xfrm>
            <a:off x="8480664" y="3273859"/>
            <a:ext cx="3060000" cy="1836000"/>
          </a:xfrm>
          <a:prstGeom prst="wedgeRectCallout">
            <a:avLst>
              <a:gd name="adj1" fmla="val -39443"/>
              <a:gd name="adj2" fmla="val -10157"/>
            </a:avLst>
          </a:prstGeom>
          <a:solidFill>
            <a:srgbClr val="E4E4F2"/>
          </a:solidFill>
          <a:ln w="9525" algn="ctr">
            <a:noFill/>
            <a:round/>
            <a:headEnd/>
            <a:tailEnd/>
          </a:ln>
          <a:effectLst/>
        </p:spPr>
        <p:txBody>
          <a:bodyPr wrap="none" lIns="36000" anchor="ctr"/>
          <a:lstStyle/>
          <a:p>
            <a:pPr marL="285750" indent="-192088">
              <a:buFont typeface="Arial" panose="020B0604020202020204" pitchFamily="34" charset="0"/>
              <a:buChar char="•"/>
            </a:pPr>
            <a:r>
              <a:rPr lang="de-DE" altLang="de-DE" sz="1600" dirty="0">
                <a:solidFill>
                  <a:srgbClr val="3B5BA1"/>
                </a:solidFill>
                <a:latin typeface="Calibri" panose="020F0502020204030204" pitchFamily="34" charset="0"/>
                <a:cs typeface="Calibri" panose="020F0502020204030204" pitchFamily="34" charset="0"/>
              </a:rPr>
              <a:t>1 – 2 Scheiben Käse </a:t>
            </a:r>
            <a:r>
              <a:rPr lang="de-DE" altLang="de-DE" sz="1600" b="1" dirty="0">
                <a:solidFill>
                  <a:srgbClr val="3B5BA1"/>
                </a:solidFill>
                <a:latin typeface="Calibri" panose="020F0502020204030204" pitchFamily="34" charset="0"/>
                <a:cs typeface="Calibri" panose="020F0502020204030204" pitchFamily="34" charset="0"/>
              </a:rPr>
              <a:t>oder</a:t>
            </a:r>
          </a:p>
          <a:p>
            <a:pPr marL="285750" indent="-192088">
              <a:buFont typeface="Arial" panose="020B0604020202020204" pitchFamily="34" charset="0"/>
              <a:buChar char="•"/>
            </a:pPr>
            <a:r>
              <a:rPr lang="de-DE" altLang="de-DE" sz="1600" dirty="0">
                <a:solidFill>
                  <a:srgbClr val="3B5BA1"/>
                </a:solidFill>
                <a:latin typeface="Calibri" panose="020F0502020204030204" pitchFamily="34" charset="0"/>
                <a:cs typeface="Calibri" panose="020F0502020204030204" pitchFamily="34" charset="0"/>
              </a:rPr>
              <a:t>1 Faust Topfen/Hüttenkäse </a:t>
            </a:r>
            <a:r>
              <a:rPr lang="de-DE" altLang="de-DE" sz="1600" b="1" dirty="0">
                <a:solidFill>
                  <a:srgbClr val="3B5BA1"/>
                </a:solidFill>
                <a:latin typeface="Calibri" panose="020F0502020204030204" pitchFamily="34" charset="0"/>
                <a:cs typeface="Calibri" panose="020F0502020204030204" pitchFamily="34" charset="0"/>
              </a:rPr>
              <a:t>oder</a:t>
            </a:r>
          </a:p>
          <a:p>
            <a:pPr marL="285750" indent="-192088">
              <a:buFont typeface="Arial" panose="020B0604020202020204" pitchFamily="34" charset="0"/>
              <a:buChar char="•"/>
            </a:pPr>
            <a:r>
              <a:rPr lang="de-DE" altLang="de-DE" sz="1600" dirty="0">
                <a:solidFill>
                  <a:srgbClr val="3B5BA1"/>
                </a:solidFill>
                <a:latin typeface="Calibri" panose="020F0502020204030204" pitchFamily="34" charset="0"/>
                <a:cs typeface="Calibri" panose="020F0502020204030204" pitchFamily="34" charset="0"/>
              </a:rPr>
              <a:t>2 EL Aufstrich </a:t>
            </a:r>
            <a:r>
              <a:rPr lang="de-DE" altLang="de-DE" sz="1600" b="1" dirty="0">
                <a:solidFill>
                  <a:srgbClr val="3B5BA1"/>
                </a:solidFill>
                <a:latin typeface="Calibri" panose="020F0502020204030204" pitchFamily="34" charset="0"/>
                <a:cs typeface="Calibri" panose="020F0502020204030204" pitchFamily="34" charset="0"/>
              </a:rPr>
              <a:t>oder</a:t>
            </a:r>
          </a:p>
          <a:p>
            <a:pPr marL="285750" indent="-192088">
              <a:buFont typeface="Arial" panose="020B0604020202020204" pitchFamily="34" charset="0"/>
              <a:buChar char="•"/>
            </a:pPr>
            <a:r>
              <a:rPr lang="de-DE" altLang="de-DE" sz="1600" dirty="0">
                <a:solidFill>
                  <a:srgbClr val="3B5BA1"/>
                </a:solidFill>
                <a:latin typeface="Calibri" panose="020F0502020204030204" pitchFamily="34" charset="0"/>
                <a:cs typeface="Calibri" panose="020F0502020204030204" pitchFamily="34" charset="0"/>
              </a:rPr>
              <a:t>1 – 3 Scheiben Schinken </a:t>
            </a:r>
            <a:r>
              <a:rPr lang="de-DE" altLang="de-DE" sz="1600" b="1" dirty="0">
                <a:solidFill>
                  <a:srgbClr val="3B5BA1"/>
                </a:solidFill>
                <a:latin typeface="Calibri" panose="020F0502020204030204" pitchFamily="34" charset="0"/>
                <a:cs typeface="Calibri" panose="020F0502020204030204" pitchFamily="34" charset="0"/>
              </a:rPr>
              <a:t>oder</a:t>
            </a:r>
          </a:p>
          <a:p>
            <a:pPr marL="285750" indent="-192088">
              <a:buFont typeface="Arial" panose="020B0604020202020204" pitchFamily="34" charset="0"/>
              <a:buChar char="•"/>
            </a:pPr>
            <a:r>
              <a:rPr lang="de-DE" altLang="de-DE" sz="1600" dirty="0">
                <a:solidFill>
                  <a:srgbClr val="3B5BA1"/>
                </a:solidFill>
                <a:latin typeface="Calibri" panose="020F0502020204030204" pitchFamily="34" charset="0"/>
                <a:cs typeface="Calibri" panose="020F0502020204030204" pitchFamily="34" charset="0"/>
              </a:rPr>
              <a:t>1 Becher Naturjoghurt </a:t>
            </a:r>
            <a:r>
              <a:rPr lang="de-DE" altLang="de-DE" sz="1600" b="1" dirty="0">
                <a:solidFill>
                  <a:srgbClr val="3B5BA1"/>
                </a:solidFill>
                <a:latin typeface="Calibri" panose="020F0502020204030204" pitchFamily="34" charset="0"/>
                <a:cs typeface="Calibri" panose="020F0502020204030204" pitchFamily="34" charset="0"/>
              </a:rPr>
              <a:t>oder</a:t>
            </a:r>
          </a:p>
          <a:p>
            <a:pPr marL="285750" indent="-192088">
              <a:buFont typeface="Arial" panose="020B0604020202020204" pitchFamily="34" charset="0"/>
              <a:buChar char="•"/>
            </a:pPr>
            <a:r>
              <a:rPr lang="de-DE" altLang="de-DE" sz="1600" dirty="0">
                <a:solidFill>
                  <a:srgbClr val="3B5BA1"/>
                </a:solidFill>
                <a:latin typeface="Calibri" panose="020F0502020204030204" pitchFamily="34" charset="0"/>
                <a:cs typeface="Calibri" panose="020F0502020204030204" pitchFamily="34" charset="0"/>
              </a:rPr>
              <a:t>1 Glas Milch</a:t>
            </a:r>
            <a:r>
              <a:rPr lang="de-DE" altLang="de-DE" sz="1600" b="1" dirty="0">
                <a:solidFill>
                  <a:srgbClr val="3B5BA1"/>
                </a:solidFill>
                <a:latin typeface="Calibri" panose="020F0502020204030204" pitchFamily="34" charset="0"/>
                <a:cs typeface="Calibri" panose="020F0502020204030204" pitchFamily="34" charset="0"/>
              </a:rPr>
              <a:t> oder</a:t>
            </a:r>
            <a:endParaRPr lang="de-DE" altLang="de-DE" sz="1600" dirty="0">
              <a:solidFill>
                <a:srgbClr val="3B5BA1"/>
              </a:solidFill>
              <a:latin typeface="Calibri" panose="020F0502020204030204" pitchFamily="34" charset="0"/>
              <a:cs typeface="Calibri" panose="020F0502020204030204" pitchFamily="34" charset="0"/>
            </a:endParaRPr>
          </a:p>
          <a:p>
            <a:pPr marL="285750" indent="-192088">
              <a:buFont typeface="Arial" panose="020B0604020202020204" pitchFamily="34" charset="0"/>
              <a:buChar char="•"/>
            </a:pPr>
            <a:r>
              <a:rPr lang="de-DE" altLang="de-DE" sz="1600" dirty="0">
                <a:solidFill>
                  <a:srgbClr val="3B5BA1"/>
                </a:solidFill>
                <a:latin typeface="Calibri" panose="020F0502020204030204" pitchFamily="34" charset="0"/>
                <a:cs typeface="Calibri" panose="020F0502020204030204" pitchFamily="34" charset="0"/>
              </a:rPr>
              <a:t>1 Ei</a:t>
            </a:r>
          </a:p>
        </p:txBody>
      </p:sp>
      <p:sp>
        <p:nvSpPr>
          <p:cNvPr id="6" name="Ovale Legende 3">
            <a:extLst>
              <a:ext uri="{FF2B5EF4-FFF2-40B4-BE49-F238E27FC236}">
                <a16:creationId xmlns:a16="http://schemas.microsoft.com/office/drawing/2014/main" id="{78DAA60E-10EC-97CD-1CA2-194CF5C919E2}"/>
              </a:ext>
            </a:extLst>
          </p:cNvPr>
          <p:cNvSpPr>
            <a:spLocks noChangeArrowheads="1"/>
          </p:cNvSpPr>
          <p:nvPr/>
        </p:nvSpPr>
        <p:spPr bwMode="auto">
          <a:xfrm>
            <a:off x="8480667" y="5288731"/>
            <a:ext cx="1728000" cy="383831"/>
          </a:xfrm>
          <a:prstGeom prst="rect">
            <a:avLst/>
          </a:prstGeom>
          <a:solidFill>
            <a:srgbClr val="3B5BA1"/>
          </a:solidFill>
          <a:ln w="9525" algn="ctr">
            <a:noFill/>
            <a:round/>
            <a:headEnd/>
            <a:tailEnd/>
          </a:ln>
          <a:effectLst/>
        </p:spPr>
        <p:txBody>
          <a:bodyPr wrap="none" anchor="ctr"/>
          <a:lstStyle/>
          <a:p>
            <a:r>
              <a:rPr lang="de-DE" altLang="de-DE" sz="2000" b="1" dirty="0">
                <a:solidFill>
                  <a:schemeClr val="bg1"/>
                </a:solidFill>
                <a:latin typeface="Calibri" panose="020F0502020204030204" pitchFamily="34" charset="0"/>
                <a:ea typeface="+mj-ea"/>
                <a:cs typeface="Calibri" panose="020F0502020204030204" pitchFamily="34" charset="0"/>
              </a:rPr>
              <a:t>Kohlenhydrate</a:t>
            </a:r>
          </a:p>
        </p:txBody>
      </p:sp>
      <p:sp>
        <p:nvSpPr>
          <p:cNvPr id="7" name="Ovale Legende 3">
            <a:extLst>
              <a:ext uri="{FF2B5EF4-FFF2-40B4-BE49-F238E27FC236}">
                <a16:creationId xmlns:a16="http://schemas.microsoft.com/office/drawing/2014/main" id="{8AB84783-A8DD-3285-3760-1D78CE152B64}"/>
              </a:ext>
            </a:extLst>
          </p:cNvPr>
          <p:cNvSpPr>
            <a:spLocks noChangeArrowheads="1"/>
          </p:cNvSpPr>
          <p:nvPr/>
        </p:nvSpPr>
        <p:spPr bwMode="auto">
          <a:xfrm>
            <a:off x="8480666" y="2870050"/>
            <a:ext cx="900000" cy="383831"/>
          </a:xfrm>
          <a:prstGeom prst="rect">
            <a:avLst/>
          </a:prstGeom>
          <a:solidFill>
            <a:srgbClr val="3B5BA1"/>
          </a:solidFill>
          <a:ln w="9525" algn="ctr">
            <a:noFill/>
            <a:round/>
            <a:headEnd/>
            <a:tailEnd/>
          </a:ln>
          <a:effectLst/>
        </p:spPr>
        <p:txBody>
          <a:bodyPr wrap="none" anchor="ctr"/>
          <a:lstStyle/>
          <a:p>
            <a:r>
              <a:rPr lang="de-DE" altLang="de-DE" sz="2000" b="1" dirty="0">
                <a:solidFill>
                  <a:schemeClr val="bg1"/>
                </a:solidFill>
                <a:latin typeface="Calibri" panose="020F0502020204030204" pitchFamily="34" charset="0"/>
                <a:ea typeface="+mj-ea"/>
                <a:cs typeface="Calibri" panose="020F0502020204030204" pitchFamily="34" charset="0"/>
              </a:rPr>
              <a:t>Eiweiß</a:t>
            </a:r>
          </a:p>
        </p:txBody>
      </p:sp>
      <p:sp>
        <p:nvSpPr>
          <p:cNvPr id="8" name="Ovale Legende 3">
            <a:extLst>
              <a:ext uri="{FF2B5EF4-FFF2-40B4-BE49-F238E27FC236}">
                <a16:creationId xmlns:a16="http://schemas.microsoft.com/office/drawing/2014/main" id="{D152A283-62BC-C02B-BAA8-2AE8AB8D5FCF}"/>
              </a:ext>
            </a:extLst>
          </p:cNvPr>
          <p:cNvSpPr>
            <a:spLocks noChangeArrowheads="1"/>
          </p:cNvSpPr>
          <p:nvPr/>
        </p:nvSpPr>
        <p:spPr bwMode="auto">
          <a:xfrm>
            <a:off x="8480666" y="1737588"/>
            <a:ext cx="1836000" cy="383831"/>
          </a:xfrm>
          <a:prstGeom prst="rect">
            <a:avLst/>
          </a:prstGeom>
          <a:solidFill>
            <a:srgbClr val="3B5BA1"/>
          </a:solidFill>
          <a:ln w="9525" algn="ctr">
            <a:noFill/>
            <a:round/>
            <a:headEnd/>
            <a:tailEnd/>
          </a:ln>
          <a:effectLst/>
        </p:spPr>
        <p:txBody>
          <a:bodyPr wrap="none" anchor="ctr"/>
          <a:lstStyle/>
          <a:p>
            <a:r>
              <a:rPr lang="de-DE" altLang="de-DE" sz="2000" b="1" dirty="0">
                <a:solidFill>
                  <a:schemeClr val="bg1"/>
                </a:solidFill>
                <a:latin typeface="Calibri" panose="020F0502020204030204" pitchFamily="34" charset="0"/>
                <a:ea typeface="+mj-ea"/>
                <a:cs typeface="Calibri" panose="020F0502020204030204" pitchFamily="34" charset="0"/>
              </a:rPr>
              <a:t>Gemüse &amp; Obst</a:t>
            </a:r>
          </a:p>
        </p:txBody>
      </p:sp>
      <p:sp>
        <p:nvSpPr>
          <p:cNvPr id="9" name="Ovale Legende 3">
            <a:extLst>
              <a:ext uri="{FF2B5EF4-FFF2-40B4-BE49-F238E27FC236}">
                <a16:creationId xmlns:a16="http://schemas.microsoft.com/office/drawing/2014/main" id="{B39F8A43-CC47-67B6-0564-A8702027EA51}"/>
              </a:ext>
            </a:extLst>
          </p:cNvPr>
          <p:cNvSpPr>
            <a:spLocks noChangeArrowheads="1"/>
          </p:cNvSpPr>
          <p:nvPr/>
        </p:nvSpPr>
        <p:spPr bwMode="auto">
          <a:xfrm>
            <a:off x="8480666" y="5697513"/>
            <a:ext cx="3060000" cy="828000"/>
          </a:xfrm>
          <a:prstGeom prst="wedgeRectCallout">
            <a:avLst>
              <a:gd name="adj1" fmla="val -44697"/>
              <a:gd name="adj2" fmla="val 2643"/>
            </a:avLst>
          </a:prstGeom>
          <a:solidFill>
            <a:srgbClr val="E4E4F2"/>
          </a:solidFill>
          <a:ln w="9525" algn="ctr">
            <a:noFill/>
            <a:round/>
            <a:headEnd/>
            <a:tailEnd/>
          </a:ln>
          <a:effectLst/>
        </p:spPr>
        <p:txBody>
          <a:bodyPr wrap="none" lIns="36000"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285750" indent="-192088">
              <a:buFont typeface="Arial" panose="020B0604020202020204" pitchFamily="34" charset="0"/>
              <a:buChar char="•"/>
            </a:pPr>
            <a:r>
              <a:rPr lang="de-DE" altLang="de-DE" sz="1600" dirty="0">
                <a:solidFill>
                  <a:srgbClr val="3B5BA1"/>
                </a:solidFill>
                <a:latin typeface="Calibri" panose="020F0502020204030204" pitchFamily="34" charset="0"/>
                <a:cs typeface="Calibri" panose="020F0502020204030204" pitchFamily="34" charset="0"/>
              </a:rPr>
              <a:t>1 – 2 Scheiben Vollkornbrot </a:t>
            </a:r>
            <a:r>
              <a:rPr lang="de-DE" altLang="de-DE" sz="1600" b="1" dirty="0">
                <a:solidFill>
                  <a:srgbClr val="3B5BA1"/>
                </a:solidFill>
                <a:latin typeface="Calibri" panose="020F0502020204030204" pitchFamily="34" charset="0"/>
                <a:cs typeface="Calibri" panose="020F0502020204030204" pitchFamily="34" charset="0"/>
              </a:rPr>
              <a:t>oder</a:t>
            </a:r>
          </a:p>
          <a:p>
            <a:pPr marL="285750" indent="-192088">
              <a:buFont typeface="Arial" panose="020B0604020202020204" pitchFamily="34" charset="0"/>
              <a:buChar char="•"/>
            </a:pPr>
            <a:r>
              <a:rPr lang="de-DE" altLang="de-DE" sz="1600" dirty="0">
                <a:solidFill>
                  <a:srgbClr val="3B5BA1"/>
                </a:solidFill>
                <a:latin typeface="Calibri" panose="020F0502020204030204" pitchFamily="34" charset="0"/>
                <a:cs typeface="Calibri" panose="020F0502020204030204" pitchFamily="34" charset="0"/>
              </a:rPr>
              <a:t>2 EL grobe Getreideflocken </a:t>
            </a:r>
            <a:r>
              <a:rPr lang="de-DE" altLang="de-DE" sz="1600" b="1" dirty="0">
                <a:solidFill>
                  <a:srgbClr val="3B5BA1"/>
                </a:solidFill>
                <a:latin typeface="Calibri" panose="020F0502020204030204" pitchFamily="34" charset="0"/>
                <a:cs typeface="Calibri" panose="020F0502020204030204" pitchFamily="34" charset="0"/>
              </a:rPr>
              <a:t>oder</a:t>
            </a:r>
          </a:p>
          <a:p>
            <a:pPr marL="285750" indent="-192088">
              <a:buFont typeface="Arial" panose="020B0604020202020204" pitchFamily="34" charset="0"/>
              <a:buChar char="•"/>
            </a:pPr>
            <a:r>
              <a:rPr lang="de-DE" altLang="de-DE" sz="1600" dirty="0">
                <a:solidFill>
                  <a:srgbClr val="3B5BA1"/>
                </a:solidFill>
                <a:latin typeface="Calibri" panose="020F0502020204030204" pitchFamily="34" charset="0"/>
                <a:cs typeface="Calibri" panose="020F0502020204030204" pitchFamily="34" charset="0"/>
              </a:rPr>
              <a:t>1 Vollkorngebäck</a:t>
            </a:r>
          </a:p>
        </p:txBody>
      </p:sp>
    </p:spTree>
    <p:extLst>
      <p:ext uri="{BB962C8B-B14F-4D97-AF65-F5344CB8AC3E}">
        <p14:creationId xmlns:p14="http://schemas.microsoft.com/office/powerpoint/2010/main" val="1798862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P spid="2" grpId="0" animBg="1"/>
      <p:bldP spid="4" grpId="0" animBg="1"/>
      <p:bldP spid="6" grpId="0" animBg="1"/>
      <p:bldP spid="7" grpId="0" animBg="1"/>
      <p:bldP spid="8"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de-DE" altLang="de-DE" dirty="0"/>
              <a:t>Beispiel (2)</a:t>
            </a:r>
          </a:p>
        </p:txBody>
      </p:sp>
      <p:sp>
        <p:nvSpPr>
          <p:cNvPr id="20" name="Ovale Legende 2"/>
          <p:cNvSpPr>
            <a:spLocks noChangeArrowheads="1"/>
          </p:cNvSpPr>
          <p:nvPr/>
        </p:nvSpPr>
        <p:spPr bwMode="auto">
          <a:xfrm>
            <a:off x="8480665" y="2146778"/>
            <a:ext cx="3060000" cy="576000"/>
          </a:xfrm>
          <a:prstGeom prst="wedgeRectCallout">
            <a:avLst>
              <a:gd name="adj1" fmla="val 46910"/>
              <a:gd name="adj2" fmla="val 26558"/>
            </a:avLst>
          </a:prstGeom>
          <a:solidFill>
            <a:srgbClr val="E4E4F2"/>
          </a:solidFill>
          <a:ln w="9525" algn="ctr">
            <a:noFill/>
            <a:round/>
            <a:headEnd/>
            <a:tailEnd/>
          </a:ln>
          <a:effectLst/>
        </p:spPr>
        <p:txBody>
          <a:bodyPr wrap="none" lIns="36000" anchor="ctr"/>
          <a:lstStyle/>
          <a:p>
            <a:pPr marL="285750" indent="-192088">
              <a:buFont typeface="Arial" panose="020B0604020202020204" pitchFamily="34" charset="0"/>
              <a:buChar char="•"/>
            </a:pPr>
            <a:r>
              <a:rPr lang="de-DE" altLang="de-DE" sz="1600" dirty="0">
                <a:solidFill>
                  <a:srgbClr val="3B5BA1"/>
                </a:solidFill>
                <a:latin typeface="Calibri" panose="020F0502020204030204" pitchFamily="34" charset="0"/>
                <a:cs typeface="Calibri" panose="020F0502020204030204" pitchFamily="34" charset="0"/>
              </a:rPr>
              <a:t>2 Fäuste Gemüse </a:t>
            </a:r>
            <a:r>
              <a:rPr lang="de-DE" altLang="de-DE" sz="1600" b="1" dirty="0">
                <a:solidFill>
                  <a:srgbClr val="3B5BA1"/>
                </a:solidFill>
                <a:latin typeface="Calibri" panose="020F0502020204030204" pitchFamily="34" charset="0"/>
                <a:cs typeface="Calibri" panose="020F0502020204030204" pitchFamily="34" charset="0"/>
              </a:rPr>
              <a:t>und/oder</a:t>
            </a:r>
          </a:p>
          <a:p>
            <a:pPr marL="285750" indent="-192088">
              <a:buFont typeface="Arial" panose="020B0604020202020204" pitchFamily="34" charset="0"/>
              <a:buChar char="•"/>
            </a:pPr>
            <a:r>
              <a:rPr lang="de-DE" altLang="de-DE" sz="1600" dirty="0">
                <a:solidFill>
                  <a:srgbClr val="3B5BA1"/>
                </a:solidFill>
                <a:latin typeface="Calibri" panose="020F0502020204030204" pitchFamily="34" charset="0"/>
                <a:cs typeface="Calibri" panose="020F0502020204030204" pitchFamily="34" charset="0"/>
              </a:rPr>
              <a:t>1 Faust Obst</a:t>
            </a:r>
          </a:p>
        </p:txBody>
      </p:sp>
      <p:sp>
        <p:nvSpPr>
          <p:cNvPr id="22" name="Ovale Legende 24"/>
          <p:cNvSpPr>
            <a:spLocks noChangeArrowheads="1"/>
          </p:cNvSpPr>
          <p:nvPr/>
        </p:nvSpPr>
        <p:spPr bwMode="auto">
          <a:xfrm>
            <a:off x="8480664" y="3273859"/>
            <a:ext cx="3060000" cy="1836000"/>
          </a:xfrm>
          <a:prstGeom prst="wedgeRectCallout">
            <a:avLst>
              <a:gd name="adj1" fmla="val -39443"/>
              <a:gd name="adj2" fmla="val -10157"/>
            </a:avLst>
          </a:prstGeom>
          <a:solidFill>
            <a:srgbClr val="E4E4F2"/>
          </a:solidFill>
          <a:ln w="9525" algn="ctr">
            <a:noFill/>
            <a:round/>
            <a:headEnd/>
            <a:tailEnd/>
          </a:ln>
          <a:effectLst/>
        </p:spPr>
        <p:txBody>
          <a:bodyPr wrap="none" lIns="36000" anchor="ctr"/>
          <a:lstStyle/>
          <a:p>
            <a:pPr marL="285750" indent="-192088">
              <a:buFont typeface="Arial" panose="020B0604020202020204" pitchFamily="34" charset="0"/>
              <a:buChar char="•"/>
            </a:pPr>
            <a:r>
              <a:rPr lang="de-DE" altLang="de-DE" sz="1600" dirty="0">
                <a:solidFill>
                  <a:srgbClr val="3B5BA1"/>
                </a:solidFill>
                <a:latin typeface="Calibri" panose="020F0502020204030204" pitchFamily="34" charset="0"/>
                <a:cs typeface="Calibri" panose="020F0502020204030204" pitchFamily="34" charset="0"/>
              </a:rPr>
              <a:t>1 – 2 Scheiben Käse </a:t>
            </a:r>
            <a:r>
              <a:rPr lang="de-DE" altLang="de-DE" sz="1600" b="1" dirty="0">
                <a:solidFill>
                  <a:srgbClr val="3B5BA1"/>
                </a:solidFill>
                <a:latin typeface="Calibri" panose="020F0502020204030204" pitchFamily="34" charset="0"/>
                <a:cs typeface="Calibri" panose="020F0502020204030204" pitchFamily="34" charset="0"/>
              </a:rPr>
              <a:t>oder</a:t>
            </a:r>
          </a:p>
          <a:p>
            <a:pPr marL="285750" indent="-192088">
              <a:buFont typeface="Arial" panose="020B0604020202020204" pitchFamily="34" charset="0"/>
              <a:buChar char="•"/>
            </a:pPr>
            <a:r>
              <a:rPr lang="de-DE" altLang="de-DE" sz="1600" dirty="0">
                <a:solidFill>
                  <a:srgbClr val="3B5BA1"/>
                </a:solidFill>
                <a:latin typeface="Calibri" panose="020F0502020204030204" pitchFamily="34" charset="0"/>
                <a:cs typeface="Calibri" panose="020F0502020204030204" pitchFamily="34" charset="0"/>
              </a:rPr>
              <a:t>1 Faust Topfen/Hüttenkäse </a:t>
            </a:r>
            <a:r>
              <a:rPr lang="de-DE" altLang="de-DE" sz="1600" b="1" dirty="0">
                <a:solidFill>
                  <a:srgbClr val="3B5BA1"/>
                </a:solidFill>
                <a:latin typeface="Calibri" panose="020F0502020204030204" pitchFamily="34" charset="0"/>
                <a:cs typeface="Calibri" panose="020F0502020204030204" pitchFamily="34" charset="0"/>
              </a:rPr>
              <a:t>oder</a:t>
            </a:r>
          </a:p>
          <a:p>
            <a:pPr marL="285750" indent="-192088">
              <a:buFont typeface="Arial" panose="020B0604020202020204" pitchFamily="34" charset="0"/>
              <a:buChar char="•"/>
            </a:pPr>
            <a:r>
              <a:rPr lang="de-DE" altLang="de-DE" sz="1600" dirty="0">
                <a:solidFill>
                  <a:srgbClr val="3B5BA1"/>
                </a:solidFill>
                <a:latin typeface="Calibri" panose="020F0502020204030204" pitchFamily="34" charset="0"/>
                <a:cs typeface="Calibri" panose="020F0502020204030204" pitchFamily="34" charset="0"/>
              </a:rPr>
              <a:t>2 EL Aufstrich </a:t>
            </a:r>
            <a:r>
              <a:rPr lang="de-DE" altLang="de-DE" sz="1600" b="1" dirty="0">
                <a:solidFill>
                  <a:srgbClr val="3B5BA1"/>
                </a:solidFill>
                <a:latin typeface="Calibri" panose="020F0502020204030204" pitchFamily="34" charset="0"/>
                <a:cs typeface="Calibri" panose="020F0502020204030204" pitchFamily="34" charset="0"/>
              </a:rPr>
              <a:t>oder</a:t>
            </a:r>
          </a:p>
          <a:p>
            <a:pPr marL="285750" indent="-192088">
              <a:buFont typeface="Arial" panose="020B0604020202020204" pitchFamily="34" charset="0"/>
              <a:buChar char="•"/>
            </a:pPr>
            <a:r>
              <a:rPr lang="de-DE" altLang="de-DE" sz="1600" dirty="0">
                <a:solidFill>
                  <a:srgbClr val="3B5BA1"/>
                </a:solidFill>
                <a:latin typeface="Calibri" panose="020F0502020204030204" pitchFamily="34" charset="0"/>
                <a:cs typeface="Calibri" panose="020F0502020204030204" pitchFamily="34" charset="0"/>
              </a:rPr>
              <a:t>1 – 3 Scheiben Schinken </a:t>
            </a:r>
            <a:r>
              <a:rPr lang="de-DE" altLang="de-DE" sz="1600" b="1" dirty="0">
                <a:solidFill>
                  <a:srgbClr val="3B5BA1"/>
                </a:solidFill>
                <a:latin typeface="Calibri" panose="020F0502020204030204" pitchFamily="34" charset="0"/>
                <a:cs typeface="Calibri" panose="020F0502020204030204" pitchFamily="34" charset="0"/>
              </a:rPr>
              <a:t>oder</a:t>
            </a:r>
          </a:p>
          <a:p>
            <a:pPr marL="285750" indent="-192088">
              <a:buFont typeface="Arial" panose="020B0604020202020204" pitchFamily="34" charset="0"/>
              <a:buChar char="•"/>
            </a:pPr>
            <a:r>
              <a:rPr lang="de-DE" altLang="de-DE" sz="1600" dirty="0">
                <a:solidFill>
                  <a:srgbClr val="3B5BA1"/>
                </a:solidFill>
                <a:latin typeface="Calibri" panose="020F0502020204030204" pitchFamily="34" charset="0"/>
                <a:cs typeface="Calibri" panose="020F0502020204030204" pitchFamily="34" charset="0"/>
              </a:rPr>
              <a:t>1 Becher Naturjoghurt </a:t>
            </a:r>
            <a:r>
              <a:rPr lang="de-DE" altLang="de-DE" sz="1600" b="1" dirty="0">
                <a:solidFill>
                  <a:srgbClr val="3B5BA1"/>
                </a:solidFill>
                <a:latin typeface="Calibri" panose="020F0502020204030204" pitchFamily="34" charset="0"/>
                <a:cs typeface="Calibri" panose="020F0502020204030204" pitchFamily="34" charset="0"/>
              </a:rPr>
              <a:t>oder</a:t>
            </a:r>
          </a:p>
          <a:p>
            <a:pPr marL="285750" indent="-192088">
              <a:buFont typeface="Arial" panose="020B0604020202020204" pitchFamily="34" charset="0"/>
              <a:buChar char="•"/>
            </a:pPr>
            <a:r>
              <a:rPr lang="de-DE" altLang="de-DE" sz="1600" dirty="0">
                <a:solidFill>
                  <a:srgbClr val="3B5BA1"/>
                </a:solidFill>
                <a:latin typeface="Calibri" panose="020F0502020204030204" pitchFamily="34" charset="0"/>
                <a:cs typeface="Calibri" panose="020F0502020204030204" pitchFamily="34" charset="0"/>
              </a:rPr>
              <a:t>1 Glas Milch</a:t>
            </a:r>
            <a:r>
              <a:rPr lang="de-DE" altLang="de-DE" sz="1600" b="1" dirty="0">
                <a:solidFill>
                  <a:srgbClr val="3B5BA1"/>
                </a:solidFill>
                <a:latin typeface="Calibri" panose="020F0502020204030204" pitchFamily="34" charset="0"/>
                <a:cs typeface="Calibri" panose="020F0502020204030204" pitchFamily="34" charset="0"/>
              </a:rPr>
              <a:t> oder</a:t>
            </a:r>
            <a:endParaRPr lang="de-DE" altLang="de-DE" sz="1600" dirty="0">
              <a:solidFill>
                <a:srgbClr val="3B5BA1"/>
              </a:solidFill>
              <a:latin typeface="Calibri" panose="020F0502020204030204" pitchFamily="34" charset="0"/>
              <a:cs typeface="Calibri" panose="020F0502020204030204" pitchFamily="34" charset="0"/>
            </a:endParaRPr>
          </a:p>
          <a:p>
            <a:pPr marL="285750" indent="-192088">
              <a:buFont typeface="Arial" panose="020B0604020202020204" pitchFamily="34" charset="0"/>
              <a:buChar char="•"/>
            </a:pPr>
            <a:r>
              <a:rPr lang="de-DE" altLang="de-DE" sz="1600" dirty="0">
                <a:solidFill>
                  <a:srgbClr val="3B5BA1"/>
                </a:solidFill>
                <a:latin typeface="Calibri" panose="020F0502020204030204" pitchFamily="34" charset="0"/>
                <a:cs typeface="Calibri" panose="020F0502020204030204" pitchFamily="34" charset="0"/>
              </a:rPr>
              <a:t>1 Ei</a:t>
            </a:r>
          </a:p>
        </p:txBody>
      </p:sp>
      <p:sp>
        <p:nvSpPr>
          <p:cNvPr id="11" name="Ovale Legende 3"/>
          <p:cNvSpPr>
            <a:spLocks noChangeArrowheads="1"/>
          </p:cNvSpPr>
          <p:nvPr/>
        </p:nvSpPr>
        <p:spPr bwMode="auto">
          <a:xfrm>
            <a:off x="8480667" y="5288731"/>
            <a:ext cx="1728000" cy="383831"/>
          </a:xfrm>
          <a:prstGeom prst="rect">
            <a:avLst/>
          </a:prstGeom>
          <a:solidFill>
            <a:srgbClr val="3B5BA1"/>
          </a:solidFill>
          <a:ln w="9525" algn="ctr">
            <a:noFill/>
            <a:round/>
            <a:headEnd/>
            <a:tailEnd/>
          </a:ln>
          <a:effectLst/>
        </p:spPr>
        <p:txBody>
          <a:bodyPr wrap="none" anchor="ctr"/>
          <a:lstStyle/>
          <a:p>
            <a:r>
              <a:rPr lang="de-DE" altLang="de-DE" sz="2000" b="1" dirty="0">
                <a:solidFill>
                  <a:schemeClr val="bg1"/>
                </a:solidFill>
                <a:latin typeface="Calibri" panose="020F0502020204030204" pitchFamily="34" charset="0"/>
                <a:ea typeface="+mj-ea"/>
                <a:cs typeface="Calibri" panose="020F0502020204030204" pitchFamily="34" charset="0"/>
              </a:rPr>
              <a:t>Kohlenhydrate</a:t>
            </a:r>
          </a:p>
        </p:txBody>
      </p:sp>
      <p:sp>
        <p:nvSpPr>
          <p:cNvPr id="12" name="Ovale Legende 3"/>
          <p:cNvSpPr>
            <a:spLocks noChangeArrowheads="1"/>
          </p:cNvSpPr>
          <p:nvPr/>
        </p:nvSpPr>
        <p:spPr bwMode="auto">
          <a:xfrm>
            <a:off x="8480666" y="2870050"/>
            <a:ext cx="900000" cy="383831"/>
          </a:xfrm>
          <a:prstGeom prst="rect">
            <a:avLst/>
          </a:prstGeom>
          <a:solidFill>
            <a:srgbClr val="3B5BA1"/>
          </a:solidFill>
          <a:ln w="9525" algn="ctr">
            <a:noFill/>
            <a:round/>
            <a:headEnd/>
            <a:tailEnd/>
          </a:ln>
          <a:effectLst/>
        </p:spPr>
        <p:txBody>
          <a:bodyPr wrap="none" anchor="ctr"/>
          <a:lstStyle/>
          <a:p>
            <a:r>
              <a:rPr lang="de-DE" altLang="de-DE" sz="2000" b="1" dirty="0">
                <a:solidFill>
                  <a:schemeClr val="bg1"/>
                </a:solidFill>
                <a:latin typeface="Calibri" panose="020F0502020204030204" pitchFamily="34" charset="0"/>
                <a:ea typeface="+mj-ea"/>
                <a:cs typeface="Calibri" panose="020F0502020204030204" pitchFamily="34" charset="0"/>
              </a:rPr>
              <a:t>Eiweiß</a:t>
            </a:r>
          </a:p>
        </p:txBody>
      </p:sp>
      <p:sp>
        <p:nvSpPr>
          <p:cNvPr id="13" name="Ovale Legende 3"/>
          <p:cNvSpPr>
            <a:spLocks noChangeArrowheads="1"/>
          </p:cNvSpPr>
          <p:nvPr/>
        </p:nvSpPr>
        <p:spPr bwMode="auto">
          <a:xfrm>
            <a:off x="8480666" y="1737588"/>
            <a:ext cx="1836000" cy="383831"/>
          </a:xfrm>
          <a:prstGeom prst="rect">
            <a:avLst/>
          </a:prstGeom>
          <a:solidFill>
            <a:srgbClr val="3B5BA1"/>
          </a:solidFill>
          <a:ln w="9525" algn="ctr">
            <a:noFill/>
            <a:round/>
            <a:headEnd/>
            <a:tailEnd/>
          </a:ln>
          <a:effectLst/>
        </p:spPr>
        <p:txBody>
          <a:bodyPr wrap="none" anchor="ctr"/>
          <a:lstStyle/>
          <a:p>
            <a:r>
              <a:rPr lang="de-DE" altLang="de-DE" sz="2000" b="1" dirty="0">
                <a:solidFill>
                  <a:schemeClr val="bg1"/>
                </a:solidFill>
                <a:latin typeface="Calibri" panose="020F0502020204030204" pitchFamily="34" charset="0"/>
                <a:ea typeface="+mj-ea"/>
                <a:cs typeface="Calibri" panose="020F0502020204030204" pitchFamily="34" charset="0"/>
              </a:rPr>
              <a:t>Gemüse &amp; Obst</a:t>
            </a:r>
          </a:p>
        </p:txBody>
      </p:sp>
      <p:sp>
        <p:nvSpPr>
          <p:cNvPr id="21" name="Ovale Legende 3"/>
          <p:cNvSpPr>
            <a:spLocks noChangeArrowheads="1"/>
          </p:cNvSpPr>
          <p:nvPr/>
        </p:nvSpPr>
        <p:spPr bwMode="auto">
          <a:xfrm>
            <a:off x="8480666" y="5697513"/>
            <a:ext cx="3060000" cy="828000"/>
          </a:xfrm>
          <a:prstGeom prst="wedgeRectCallout">
            <a:avLst>
              <a:gd name="adj1" fmla="val -44697"/>
              <a:gd name="adj2" fmla="val 2643"/>
            </a:avLst>
          </a:prstGeom>
          <a:solidFill>
            <a:srgbClr val="E4E4F2"/>
          </a:solidFill>
          <a:ln w="9525" algn="ctr">
            <a:noFill/>
            <a:round/>
            <a:headEnd/>
            <a:tailEnd/>
          </a:ln>
          <a:effectLst/>
        </p:spPr>
        <p:txBody>
          <a:bodyPr wrap="none" lIns="36000"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285750" indent="-192088">
              <a:buFont typeface="Arial" panose="020B0604020202020204" pitchFamily="34" charset="0"/>
              <a:buChar char="•"/>
            </a:pPr>
            <a:r>
              <a:rPr lang="de-DE" altLang="de-DE" sz="1600" dirty="0">
                <a:solidFill>
                  <a:srgbClr val="3B5BA1"/>
                </a:solidFill>
                <a:latin typeface="Calibri" panose="020F0502020204030204" pitchFamily="34" charset="0"/>
                <a:cs typeface="Calibri" panose="020F0502020204030204" pitchFamily="34" charset="0"/>
              </a:rPr>
              <a:t>1 – 2 Scheiben Vollkornbrot </a:t>
            </a:r>
            <a:r>
              <a:rPr lang="de-DE" altLang="de-DE" sz="1600" b="1" dirty="0">
                <a:solidFill>
                  <a:srgbClr val="3B5BA1"/>
                </a:solidFill>
                <a:latin typeface="Calibri" panose="020F0502020204030204" pitchFamily="34" charset="0"/>
                <a:cs typeface="Calibri" panose="020F0502020204030204" pitchFamily="34" charset="0"/>
              </a:rPr>
              <a:t>oder</a:t>
            </a:r>
          </a:p>
          <a:p>
            <a:pPr marL="285750" indent="-192088">
              <a:buFont typeface="Arial" panose="020B0604020202020204" pitchFamily="34" charset="0"/>
              <a:buChar char="•"/>
            </a:pPr>
            <a:r>
              <a:rPr lang="de-DE" altLang="de-DE" sz="1600" dirty="0">
                <a:solidFill>
                  <a:srgbClr val="3B5BA1"/>
                </a:solidFill>
                <a:latin typeface="Calibri" panose="020F0502020204030204" pitchFamily="34" charset="0"/>
                <a:cs typeface="Calibri" panose="020F0502020204030204" pitchFamily="34" charset="0"/>
              </a:rPr>
              <a:t>2 EL grobe Getreideflocken </a:t>
            </a:r>
            <a:r>
              <a:rPr lang="de-DE" altLang="de-DE" sz="1600" b="1" dirty="0">
                <a:solidFill>
                  <a:srgbClr val="3B5BA1"/>
                </a:solidFill>
                <a:latin typeface="Calibri" panose="020F0502020204030204" pitchFamily="34" charset="0"/>
                <a:cs typeface="Calibri" panose="020F0502020204030204" pitchFamily="34" charset="0"/>
              </a:rPr>
              <a:t>oder</a:t>
            </a:r>
          </a:p>
          <a:p>
            <a:pPr marL="285750" indent="-192088">
              <a:buFont typeface="Arial" panose="020B0604020202020204" pitchFamily="34" charset="0"/>
              <a:buChar char="•"/>
            </a:pPr>
            <a:r>
              <a:rPr lang="de-DE" altLang="de-DE" sz="1600" dirty="0">
                <a:solidFill>
                  <a:srgbClr val="3B5BA1"/>
                </a:solidFill>
                <a:latin typeface="Calibri" panose="020F0502020204030204" pitchFamily="34" charset="0"/>
                <a:cs typeface="Calibri" panose="020F0502020204030204" pitchFamily="34" charset="0"/>
              </a:rPr>
              <a:t>1 Vollkorngebäck</a:t>
            </a:r>
          </a:p>
        </p:txBody>
      </p:sp>
      <p:sp>
        <p:nvSpPr>
          <p:cNvPr id="14" name="Ovale Legende 24"/>
          <p:cNvSpPr>
            <a:spLocks noChangeArrowheads="1"/>
          </p:cNvSpPr>
          <p:nvPr/>
        </p:nvSpPr>
        <p:spPr bwMode="auto">
          <a:xfrm>
            <a:off x="6629329" y="3356553"/>
            <a:ext cx="1692000" cy="863220"/>
          </a:xfrm>
          <a:prstGeom prst="wedgeRectCallout">
            <a:avLst>
              <a:gd name="adj1" fmla="val -48987"/>
              <a:gd name="adj2" fmla="val -32308"/>
            </a:avLst>
          </a:prstGeom>
          <a:solidFill>
            <a:srgbClr val="E4E4F2"/>
          </a:solidFill>
          <a:ln w="9525" algn="ctr">
            <a:noFill/>
            <a:round/>
            <a:headEnd/>
            <a:tailEnd/>
          </a:ln>
          <a:effectLst/>
        </p:spPr>
        <p:txBody>
          <a:bodyPr wrap="none" anchor="ctr"/>
          <a:lstStyle/>
          <a:p>
            <a:r>
              <a:rPr lang="de-DE" altLang="de-DE" sz="1600" b="1" dirty="0">
                <a:solidFill>
                  <a:srgbClr val="3B5BA1"/>
                </a:solidFill>
                <a:latin typeface="Calibri" panose="020F0502020204030204" pitchFamily="34" charset="0"/>
                <a:ea typeface="+mj-ea"/>
                <a:cs typeface="Calibri" panose="020F0502020204030204" pitchFamily="34" charset="0"/>
              </a:rPr>
              <a:t>Zusätzlich möglich</a:t>
            </a:r>
          </a:p>
          <a:p>
            <a:r>
              <a:rPr lang="de-DE" altLang="de-DE" sz="1600" dirty="0">
                <a:solidFill>
                  <a:srgbClr val="3B5BA1"/>
                </a:solidFill>
                <a:latin typeface="Calibri" panose="020F0502020204030204" pitchFamily="34" charset="0"/>
                <a:ea typeface="+mj-ea"/>
                <a:cs typeface="Calibri" panose="020F0502020204030204" pitchFamily="34" charset="0"/>
              </a:rPr>
              <a:t>1 TL Butter und </a:t>
            </a:r>
          </a:p>
          <a:p>
            <a:r>
              <a:rPr lang="de-AT" altLang="de-DE" sz="1600" dirty="0">
                <a:solidFill>
                  <a:srgbClr val="3B5BA1"/>
                </a:solidFill>
                <a:latin typeface="Calibri" panose="020F0502020204030204" pitchFamily="34" charset="0"/>
                <a:ea typeface="+mj-ea"/>
                <a:cs typeface="Calibri" panose="020F0502020204030204" pitchFamily="34" charset="0"/>
              </a:rPr>
              <a:t>1 TL Marmelade</a:t>
            </a:r>
            <a:endParaRPr lang="de-DE" altLang="de-DE" sz="1600" dirty="0">
              <a:solidFill>
                <a:srgbClr val="3B5BA1"/>
              </a:solidFill>
              <a:latin typeface="Calibri" panose="020F0502020204030204" pitchFamily="34" charset="0"/>
              <a:ea typeface="+mj-ea"/>
              <a:cs typeface="Calibri" panose="020F0502020204030204" pitchFamily="34" charset="0"/>
            </a:endParaRPr>
          </a:p>
        </p:txBody>
      </p:sp>
      <p:pic>
        <p:nvPicPr>
          <p:cNvPr id="2" name="Grafik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1566000"/>
            <a:ext cx="8329260" cy="5148000"/>
          </a:xfrm>
          <a:prstGeom prst="rect">
            <a:avLst/>
          </a:prstGeom>
        </p:spPr>
      </p:pic>
      <p:pic>
        <p:nvPicPr>
          <p:cNvPr id="15" name="Grafik 1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415553" y="2015753"/>
            <a:ext cx="1860183" cy="1689272"/>
          </a:xfrm>
          <a:prstGeom prst="rect">
            <a:avLst/>
          </a:prstGeom>
        </p:spPr>
      </p:pic>
      <p:sp>
        <p:nvSpPr>
          <p:cNvPr id="16" name="Ovale Legende 2"/>
          <p:cNvSpPr>
            <a:spLocks noChangeArrowheads="1"/>
          </p:cNvSpPr>
          <p:nvPr/>
        </p:nvSpPr>
        <p:spPr bwMode="auto">
          <a:xfrm>
            <a:off x="6054553" y="1754843"/>
            <a:ext cx="2145481" cy="429106"/>
          </a:xfrm>
          <a:prstGeom prst="wedgeRectCallout">
            <a:avLst>
              <a:gd name="adj1" fmla="val 16656"/>
              <a:gd name="adj2" fmla="val 8441"/>
            </a:avLst>
          </a:prstGeom>
          <a:solidFill>
            <a:srgbClr val="E4E4F2"/>
          </a:solidFill>
          <a:ln w="9525" algn="ctr">
            <a:noFill/>
            <a:round/>
            <a:headEnd/>
            <a:tailEnd/>
          </a:ln>
          <a:effectLst/>
        </p:spPr>
        <p:txBody>
          <a:bodyPr wrap="none" anchor="ctr"/>
          <a:lstStyle/>
          <a:p>
            <a:r>
              <a:rPr lang="de-DE" altLang="de-DE" sz="1600" dirty="0">
                <a:solidFill>
                  <a:srgbClr val="3B5BA1"/>
                </a:solidFill>
                <a:latin typeface="Calibri" panose="020F0502020204030204" pitchFamily="34" charset="0"/>
                <a:ea typeface="+mj-ea"/>
                <a:cs typeface="Calibri" panose="020F0502020204030204" pitchFamily="34" charset="0"/>
              </a:rPr>
              <a:t>Kaffee/Tee ohne Zucker</a:t>
            </a:r>
          </a:p>
        </p:txBody>
      </p:sp>
    </p:spTree>
    <p:extLst>
      <p:ext uri="{BB962C8B-B14F-4D97-AF65-F5344CB8AC3E}">
        <p14:creationId xmlns:p14="http://schemas.microsoft.com/office/powerpoint/2010/main" val="2775495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11" grpId="0" animBg="1"/>
      <p:bldP spid="12" grpId="0" animBg="1"/>
      <p:bldP spid="13" grpId="0" animBg="1"/>
      <p:bldP spid="21" grpId="0" animBg="1"/>
      <p:bldP spid="14" grpId="0"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de-DE" altLang="de-DE" dirty="0"/>
              <a:t>Beispiel (3)</a:t>
            </a:r>
          </a:p>
        </p:txBody>
      </p:sp>
      <p:sp>
        <p:nvSpPr>
          <p:cNvPr id="20" name="Ovale Legende 2"/>
          <p:cNvSpPr>
            <a:spLocks noChangeArrowheads="1"/>
          </p:cNvSpPr>
          <p:nvPr/>
        </p:nvSpPr>
        <p:spPr bwMode="auto">
          <a:xfrm>
            <a:off x="8480665" y="2119081"/>
            <a:ext cx="3060000" cy="648000"/>
          </a:xfrm>
          <a:prstGeom prst="wedgeRectCallout">
            <a:avLst>
              <a:gd name="adj1" fmla="val 46910"/>
              <a:gd name="adj2" fmla="val 26558"/>
            </a:avLst>
          </a:prstGeom>
          <a:solidFill>
            <a:srgbClr val="E4E4F2"/>
          </a:solidFill>
          <a:ln w="9525" algn="ctr">
            <a:noFill/>
            <a:round/>
            <a:headEnd/>
            <a:tailEnd/>
          </a:ln>
          <a:effectLst/>
        </p:spPr>
        <p:txBody>
          <a:bodyPr wrap="none" lIns="36000" anchor="ctr"/>
          <a:lstStyle/>
          <a:p>
            <a:pPr marL="285750" indent="-193675">
              <a:buFont typeface="Arial" panose="020B0604020202020204" pitchFamily="34" charset="0"/>
              <a:buChar char="•"/>
            </a:pPr>
            <a:r>
              <a:rPr lang="de-DE" altLang="de-DE" sz="1600" dirty="0">
                <a:solidFill>
                  <a:srgbClr val="3B5BA1"/>
                </a:solidFill>
                <a:latin typeface="Calibri" panose="020F0502020204030204" pitchFamily="34" charset="0"/>
                <a:cs typeface="Calibri" panose="020F0502020204030204" pitchFamily="34" charset="0"/>
              </a:rPr>
              <a:t>2 Fäuste Gemüse </a:t>
            </a:r>
            <a:r>
              <a:rPr lang="de-DE" altLang="de-DE" sz="1600" b="1" dirty="0">
                <a:solidFill>
                  <a:srgbClr val="3B5BA1"/>
                </a:solidFill>
                <a:latin typeface="Calibri" panose="020F0502020204030204" pitchFamily="34" charset="0"/>
                <a:cs typeface="Calibri" panose="020F0502020204030204" pitchFamily="34" charset="0"/>
              </a:rPr>
              <a:t>und</a:t>
            </a:r>
          </a:p>
          <a:p>
            <a:pPr marL="285750" indent="-193675">
              <a:buFont typeface="Arial" panose="020B0604020202020204" pitchFamily="34" charset="0"/>
              <a:buChar char="•"/>
            </a:pPr>
            <a:r>
              <a:rPr lang="de-DE" altLang="de-DE" sz="1600" dirty="0">
                <a:solidFill>
                  <a:srgbClr val="3B5BA1"/>
                </a:solidFill>
                <a:latin typeface="Calibri" panose="020F0502020204030204" pitchFamily="34" charset="0"/>
                <a:cs typeface="Calibri" panose="020F0502020204030204" pitchFamily="34" charset="0"/>
              </a:rPr>
              <a:t>1 Schüssel Salat</a:t>
            </a:r>
          </a:p>
        </p:txBody>
      </p:sp>
      <p:sp>
        <p:nvSpPr>
          <p:cNvPr id="22" name="Ovale Legende 24"/>
          <p:cNvSpPr>
            <a:spLocks noChangeArrowheads="1"/>
          </p:cNvSpPr>
          <p:nvPr/>
        </p:nvSpPr>
        <p:spPr bwMode="auto">
          <a:xfrm>
            <a:off x="8480664" y="3429000"/>
            <a:ext cx="3060000" cy="1800000"/>
          </a:xfrm>
          <a:prstGeom prst="wedgeRectCallout">
            <a:avLst>
              <a:gd name="adj1" fmla="val -39443"/>
              <a:gd name="adj2" fmla="val -10157"/>
            </a:avLst>
          </a:prstGeom>
          <a:solidFill>
            <a:srgbClr val="E4E4F2"/>
          </a:solidFill>
          <a:ln w="9525" algn="ctr">
            <a:noFill/>
            <a:round/>
            <a:headEnd/>
            <a:tailEnd/>
          </a:ln>
          <a:effectLst/>
        </p:spPr>
        <p:txBody>
          <a:bodyPr wrap="none" lIns="36000" anchor="ctr"/>
          <a:lstStyle/>
          <a:p>
            <a:pPr marL="285750" indent="-193675">
              <a:buFont typeface="Arial" panose="020B0604020202020204" pitchFamily="34" charset="0"/>
              <a:buChar char="•"/>
            </a:pPr>
            <a:r>
              <a:rPr lang="de-DE" altLang="de-DE" sz="1550" dirty="0">
                <a:solidFill>
                  <a:srgbClr val="3B5BA1"/>
                </a:solidFill>
                <a:latin typeface="Calibri" panose="020F0502020204030204" pitchFamily="34" charset="0"/>
                <a:cs typeface="Calibri" panose="020F0502020204030204" pitchFamily="34" charset="0"/>
              </a:rPr>
              <a:t>1 handtellergroßes Stück mageres </a:t>
            </a:r>
            <a:br>
              <a:rPr lang="de-DE" altLang="de-DE" sz="1550" dirty="0">
                <a:solidFill>
                  <a:srgbClr val="3B5BA1"/>
                </a:solidFill>
                <a:latin typeface="Calibri" panose="020F0502020204030204" pitchFamily="34" charset="0"/>
                <a:cs typeface="Calibri" panose="020F0502020204030204" pitchFamily="34" charset="0"/>
              </a:rPr>
            </a:br>
            <a:r>
              <a:rPr lang="de-DE" altLang="de-DE" sz="1550" dirty="0">
                <a:solidFill>
                  <a:srgbClr val="3B5BA1"/>
                </a:solidFill>
                <a:latin typeface="Calibri" panose="020F0502020204030204" pitchFamily="34" charset="0"/>
                <a:cs typeface="Calibri" panose="020F0502020204030204" pitchFamily="34" charset="0"/>
              </a:rPr>
              <a:t>Fleisch </a:t>
            </a:r>
            <a:r>
              <a:rPr lang="de-DE" altLang="de-DE" sz="1550" b="1" dirty="0">
                <a:solidFill>
                  <a:srgbClr val="3B5BA1"/>
                </a:solidFill>
                <a:latin typeface="Calibri" panose="020F0502020204030204" pitchFamily="34" charset="0"/>
                <a:cs typeface="Calibri" panose="020F0502020204030204" pitchFamily="34" charset="0"/>
              </a:rPr>
              <a:t>oder</a:t>
            </a:r>
          </a:p>
          <a:p>
            <a:pPr marL="285750" indent="-193675">
              <a:buFont typeface="Arial" panose="020B0604020202020204" pitchFamily="34" charset="0"/>
              <a:buChar char="•"/>
            </a:pPr>
            <a:r>
              <a:rPr lang="de-DE" altLang="de-DE" sz="1550" dirty="0">
                <a:solidFill>
                  <a:srgbClr val="3B5BA1"/>
                </a:solidFill>
                <a:latin typeface="Calibri" panose="020F0502020204030204" pitchFamily="34" charset="0"/>
                <a:cs typeface="Calibri" panose="020F0502020204030204" pitchFamily="34" charset="0"/>
              </a:rPr>
              <a:t>1 handtellergroßes Stück Fisch </a:t>
            </a:r>
            <a:br>
              <a:rPr lang="de-DE" altLang="de-DE" sz="1550" dirty="0">
                <a:solidFill>
                  <a:srgbClr val="3B5BA1"/>
                </a:solidFill>
                <a:latin typeface="Calibri" panose="020F0502020204030204" pitchFamily="34" charset="0"/>
                <a:cs typeface="Calibri" panose="020F0502020204030204" pitchFamily="34" charset="0"/>
              </a:rPr>
            </a:br>
            <a:r>
              <a:rPr lang="de-DE" altLang="de-DE" sz="1550" b="1" dirty="0">
                <a:solidFill>
                  <a:srgbClr val="3B5BA1"/>
                </a:solidFill>
                <a:latin typeface="Calibri" panose="020F0502020204030204" pitchFamily="34" charset="0"/>
                <a:cs typeface="Calibri" panose="020F0502020204030204" pitchFamily="34" charset="0"/>
              </a:rPr>
              <a:t>oder</a:t>
            </a:r>
          </a:p>
          <a:p>
            <a:pPr marL="285750" indent="-193675">
              <a:buFont typeface="Arial" panose="020B0604020202020204" pitchFamily="34" charset="0"/>
              <a:buChar char="•"/>
            </a:pPr>
            <a:r>
              <a:rPr lang="de-DE" altLang="de-DE" sz="1550" dirty="0">
                <a:solidFill>
                  <a:srgbClr val="3B5BA1"/>
                </a:solidFill>
                <a:latin typeface="Calibri" panose="020F0502020204030204" pitchFamily="34" charset="0"/>
                <a:cs typeface="Calibri" panose="020F0502020204030204" pitchFamily="34" charset="0"/>
              </a:rPr>
              <a:t>1 Ei </a:t>
            </a:r>
            <a:r>
              <a:rPr lang="de-DE" altLang="de-DE" sz="1550" b="1" dirty="0">
                <a:solidFill>
                  <a:srgbClr val="3B5BA1"/>
                </a:solidFill>
                <a:latin typeface="Calibri" panose="020F0502020204030204" pitchFamily="34" charset="0"/>
                <a:cs typeface="Calibri" panose="020F0502020204030204" pitchFamily="34" charset="0"/>
              </a:rPr>
              <a:t>oder</a:t>
            </a:r>
          </a:p>
          <a:p>
            <a:pPr marL="285750" indent="-193675">
              <a:buFont typeface="Arial" panose="020B0604020202020204" pitchFamily="34" charset="0"/>
              <a:buChar char="•"/>
            </a:pPr>
            <a:r>
              <a:rPr lang="de-DE" altLang="de-DE" sz="1550" dirty="0">
                <a:solidFill>
                  <a:srgbClr val="3B5BA1"/>
                </a:solidFill>
                <a:latin typeface="Calibri" panose="020F0502020204030204" pitchFamily="34" charset="0"/>
                <a:cs typeface="Calibri" panose="020F0502020204030204" pitchFamily="34" charset="0"/>
              </a:rPr>
              <a:t>1 Faust Hülsenfrüchte </a:t>
            </a:r>
            <a:br>
              <a:rPr lang="de-DE" altLang="de-DE" sz="1550" dirty="0">
                <a:solidFill>
                  <a:srgbClr val="3B5BA1"/>
                </a:solidFill>
                <a:latin typeface="Calibri" panose="020F0502020204030204" pitchFamily="34" charset="0"/>
                <a:cs typeface="Calibri" panose="020F0502020204030204" pitchFamily="34" charset="0"/>
              </a:rPr>
            </a:br>
            <a:r>
              <a:rPr lang="de-DE" altLang="de-DE" sz="1550" dirty="0">
                <a:solidFill>
                  <a:srgbClr val="3B5BA1"/>
                </a:solidFill>
                <a:latin typeface="Calibri" panose="020F0502020204030204" pitchFamily="34" charset="0"/>
                <a:cs typeface="Calibri" panose="020F0502020204030204" pitchFamily="34" charset="0"/>
              </a:rPr>
              <a:t>(gekocht) </a:t>
            </a:r>
            <a:r>
              <a:rPr lang="de-DE" altLang="de-DE" sz="1550" b="1" dirty="0">
                <a:solidFill>
                  <a:srgbClr val="3B5BA1"/>
                </a:solidFill>
                <a:latin typeface="Calibri" panose="020F0502020204030204" pitchFamily="34" charset="0"/>
                <a:cs typeface="Calibri" panose="020F0502020204030204" pitchFamily="34" charset="0"/>
              </a:rPr>
              <a:t>oder</a:t>
            </a:r>
          </a:p>
        </p:txBody>
      </p:sp>
      <p:sp>
        <p:nvSpPr>
          <p:cNvPr id="11" name="Ovale Legende 3"/>
          <p:cNvSpPr>
            <a:spLocks noChangeArrowheads="1"/>
          </p:cNvSpPr>
          <p:nvPr/>
        </p:nvSpPr>
        <p:spPr bwMode="auto">
          <a:xfrm>
            <a:off x="8480667" y="5487660"/>
            <a:ext cx="1728000" cy="383831"/>
          </a:xfrm>
          <a:prstGeom prst="rect">
            <a:avLst/>
          </a:prstGeom>
          <a:solidFill>
            <a:srgbClr val="3B5BA1"/>
          </a:solidFill>
          <a:ln w="9525" algn="ctr">
            <a:noFill/>
            <a:round/>
            <a:headEnd/>
            <a:tailEnd/>
          </a:ln>
          <a:effectLst/>
        </p:spPr>
        <p:txBody>
          <a:bodyPr wrap="none" anchor="ctr"/>
          <a:lstStyle/>
          <a:p>
            <a:r>
              <a:rPr lang="de-DE" altLang="de-DE" sz="2000" b="1" dirty="0">
                <a:solidFill>
                  <a:schemeClr val="bg1"/>
                </a:solidFill>
                <a:latin typeface="Calibri" panose="020F0502020204030204" pitchFamily="34" charset="0"/>
                <a:ea typeface="+mj-ea"/>
                <a:cs typeface="Calibri" panose="020F0502020204030204" pitchFamily="34" charset="0"/>
              </a:rPr>
              <a:t>Kohlenhydrate</a:t>
            </a:r>
          </a:p>
        </p:txBody>
      </p:sp>
      <p:sp>
        <p:nvSpPr>
          <p:cNvPr id="12" name="Ovale Legende 3"/>
          <p:cNvSpPr>
            <a:spLocks noChangeArrowheads="1"/>
          </p:cNvSpPr>
          <p:nvPr/>
        </p:nvSpPr>
        <p:spPr bwMode="auto">
          <a:xfrm>
            <a:off x="8480666" y="3025190"/>
            <a:ext cx="900000" cy="383831"/>
          </a:xfrm>
          <a:prstGeom prst="rect">
            <a:avLst/>
          </a:prstGeom>
          <a:solidFill>
            <a:srgbClr val="3B5BA1"/>
          </a:solidFill>
          <a:ln w="9525" algn="ctr">
            <a:noFill/>
            <a:round/>
            <a:headEnd/>
            <a:tailEnd/>
          </a:ln>
          <a:effectLst/>
        </p:spPr>
        <p:txBody>
          <a:bodyPr wrap="none" anchor="ctr"/>
          <a:lstStyle/>
          <a:p>
            <a:r>
              <a:rPr lang="de-DE" altLang="de-DE" sz="2000" b="1" dirty="0">
                <a:solidFill>
                  <a:schemeClr val="bg1"/>
                </a:solidFill>
                <a:latin typeface="Calibri" panose="020F0502020204030204" pitchFamily="34" charset="0"/>
                <a:ea typeface="+mj-ea"/>
                <a:cs typeface="Calibri" panose="020F0502020204030204" pitchFamily="34" charset="0"/>
              </a:rPr>
              <a:t>Eiweiß</a:t>
            </a:r>
          </a:p>
        </p:txBody>
      </p:sp>
      <p:sp>
        <p:nvSpPr>
          <p:cNvPr id="13" name="Ovale Legende 3"/>
          <p:cNvSpPr>
            <a:spLocks noChangeArrowheads="1"/>
          </p:cNvSpPr>
          <p:nvPr/>
        </p:nvSpPr>
        <p:spPr bwMode="auto">
          <a:xfrm>
            <a:off x="8480666" y="1709891"/>
            <a:ext cx="1836000" cy="383831"/>
          </a:xfrm>
          <a:prstGeom prst="rect">
            <a:avLst/>
          </a:prstGeom>
          <a:solidFill>
            <a:srgbClr val="3B5BA1"/>
          </a:solidFill>
          <a:ln w="9525" algn="ctr">
            <a:noFill/>
            <a:round/>
            <a:headEnd/>
            <a:tailEnd/>
          </a:ln>
          <a:effectLst/>
        </p:spPr>
        <p:txBody>
          <a:bodyPr wrap="none" anchor="ctr"/>
          <a:lstStyle/>
          <a:p>
            <a:r>
              <a:rPr lang="de-DE" altLang="de-DE" sz="2000" b="1" dirty="0">
                <a:solidFill>
                  <a:schemeClr val="bg1"/>
                </a:solidFill>
                <a:latin typeface="Calibri" panose="020F0502020204030204" pitchFamily="34" charset="0"/>
                <a:ea typeface="+mj-ea"/>
                <a:cs typeface="Calibri" panose="020F0502020204030204" pitchFamily="34" charset="0"/>
              </a:rPr>
              <a:t>Gemüse &amp; Obst</a:t>
            </a:r>
          </a:p>
        </p:txBody>
      </p:sp>
      <p:sp>
        <p:nvSpPr>
          <p:cNvPr id="21" name="Ovale Legende 3"/>
          <p:cNvSpPr>
            <a:spLocks noChangeArrowheads="1"/>
          </p:cNvSpPr>
          <p:nvPr/>
        </p:nvSpPr>
        <p:spPr bwMode="auto">
          <a:xfrm>
            <a:off x="8480666" y="5886917"/>
            <a:ext cx="3060000" cy="648000"/>
          </a:xfrm>
          <a:prstGeom prst="wedgeRectCallout">
            <a:avLst>
              <a:gd name="adj1" fmla="val -44697"/>
              <a:gd name="adj2" fmla="val 2643"/>
            </a:avLst>
          </a:prstGeom>
          <a:solidFill>
            <a:srgbClr val="E4E4F2"/>
          </a:solidFill>
          <a:ln w="9525" algn="ctr">
            <a:noFill/>
            <a:round/>
            <a:headEnd/>
            <a:tailEnd/>
          </a:ln>
          <a:effectLst/>
        </p:spPr>
        <p:txBody>
          <a:bodyPr wrap="none" lIns="36000"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285750" indent="-200025">
              <a:buFont typeface="Arial" panose="020B0604020202020204" pitchFamily="34" charset="0"/>
              <a:buChar char="•"/>
            </a:pPr>
            <a:r>
              <a:rPr lang="de-DE" altLang="de-DE" sz="1600" dirty="0">
                <a:solidFill>
                  <a:srgbClr val="3B5BA1"/>
                </a:solidFill>
                <a:latin typeface="Calibri" panose="020F0502020204030204" pitchFamily="34" charset="0"/>
                <a:cs typeface="Calibri" panose="020F0502020204030204" pitchFamily="34" charset="0"/>
              </a:rPr>
              <a:t>1 Faust Beilage </a:t>
            </a:r>
            <a:r>
              <a:rPr lang="de-DE" altLang="de-DE" sz="1600" b="1" dirty="0">
                <a:solidFill>
                  <a:srgbClr val="3B5BA1"/>
                </a:solidFill>
                <a:latin typeface="Calibri" panose="020F0502020204030204" pitchFamily="34" charset="0"/>
                <a:cs typeface="Calibri" panose="020F0502020204030204" pitchFamily="34" charset="0"/>
              </a:rPr>
              <a:t>oder</a:t>
            </a:r>
            <a:r>
              <a:rPr lang="de-DE" altLang="de-DE" sz="1600" dirty="0">
                <a:solidFill>
                  <a:srgbClr val="3B5BA1"/>
                </a:solidFill>
                <a:latin typeface="Calibri" panose="020F0502020204030204" pitchFamily="34" charset="0"/>
                <a:cs typeface="Calibri" panose="020F0502020204030204" pitchFamily="34" charset="0"/>
              </a:rPr>
              <a:t> </a:t>
            </a:r>
          </a:p>
          <a:p>
            <a:pPr marL="285750" indent="-200025">
              <a:buFont typeface="Arial" panose="020B0604020202020204" pitchFamily="34" charset="0"/>
              <a:buChar char="•"/>
            </a:pPr>
            <a:r>
              <a:rPr lang="de-DE" altLang="de-DE" sz="1600" dirty="0">
                <a:solidFill>
                  <a:srgbClr val="3B5BA1"/>
                </a:solidFill>
                <a:latin typeface="Calibri" panose="020F0502020204030204" pitchFamily="34" charset="0"/>
                <a:cs typeface="Calibri" panose="020F0502020204030204" pitchFamily="34" charset="0"/>
              </a:rPr>
              <a:t>1 Vollkorngebäck</a:t>
            </a:r>
          </a:p>
        </p:txBody>
      </p:sp>
      <p:sp>
        <p:nvSpPr>
          <p:cNvPr id="14" name="Ovale Legende 24"/>
          <p:cNvSpPr>
            <a:spLocks noChangeArrowheads="1"/>
          </p:cNvSpPr>
          <p:nvPr/>
        </p:nvSpPr>
        <p:spPr bwMode="auto">
          <a:xfrm>
            <a:off x="6629329" y="3356553"/>
            <a:ext cx="1692000" cy="863220"/>
          </a:xfrm>
          <a:prstGeom prst="wedgeRectCallout">
            <a:avLst>
              <a:gd name="adj1" fmla="val -48987"/>
              <a:gd name="adj2" fmla="val -32308"/>
            </a:avLst>
          </a:prstGeom>
          <a:solidFill>
            <a:srgbClr val="E4E4F2"/>
          </a:solidFill>
          <a:ln w="9525" algn="ctr">
            <a:noFill/>
            <a:round/>
            <a:headEnd/>
            <a:tailEnd/>
          </a:ln>
          <a:effectLst/>
        </p:spPr>
        <p:txBody>
          <a:bodyPr wrap="none" anchor="ctr"/>
          <a:lstStyle/>
          <a:p>
            <a:r>
              <a:rPr lang="de-DE" altLang="de-DE" sz="1600" b="1" dirty="0">
                <a:solidFill>
                  <a:srgbClr val="3B5BA1"/>
                </a:solidFill>
                <a:latin typeface="Calibri" panose="020F0502020204030204" pitchFamily="34" charset="0"/>
                <a:ea typeface="+mj-ea"/>
                <a:cs typeface="Calibri" panose="020F0502020204030204" pitchFamily="34" charset="0"/>
              </a:rPr>
              <a:t>Zusätzlich möglich</a:t>
            </a:r>
          </a:p>
          <a:p>
            <a:r>
              <a:rPr lang="de-DE" altLang="de-DE" sz="1600" dirty="0">
                <a:solidFill>
                  <a:srgbClr val="3B5BA1"/>
                </a:solidFill>
                <a:latin typeface="Calibri" panose="020F0502020204030204" pitchFamily="34" charset="0"/>
                <a:ea typeface="+mj-ea"/>
                <a:cs typeface="Calibri" panose="020F0502020204030204" pitchFamily="34" charset="0"/>
              </a:rPr>
              <a:t>1 TL Butter und </a:t>
            </a:r>
          </a:p>
          <a:p>
            <a:r>
              <a:rPr lang="de-AT" altLang="de-DE" sz="1600" dirty="0">
                <a:solidFill>
                  <a:srgbClr val="3B5BA1"/>
                </a:solidFill>
                <a:latin typeface="Calibri" panose="020F0502020204030204" pitchFamily="34" charset="0"/>
                <a:ea typeface="+mj-ea"/>
                <a:cs typeface="Calibri" panose="020F0502020204030204" pitchFamily="34" charset="0"/>
              </a:rPr>
              <a:t>1 TL Marmelade</a:t>
            </a:r>
            <a:endParaRPr lang="de-DE" altLang="de-DE" sz="1600" dirty="0">
              <a:solidFill>
                <a:srgbClr val="3B5BA1"/>
              </a:solidFill>
              <a:latin typeface="Calibri" panose="020F0502020204030204" pitchFamily="34" charset="0"/>
              <a:ea typeface="+mj-ea"/>
              <a:cs typeface="Calibri" panose="020F0502020204030204" pitchFamily="34" charset="0"/>
            </a:endParaRPr>
          </a:p>
        </p:txBody>
      </p:sp>
      <p:pic>
        <p:nvPicPr>
          <p:cNvPr id="3" name="Grafik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1566000"/>
            <a:ext cx="8329260" cy="5148000"/>
          </a:xfrm>
          <a:prstGeom prst="rect">
            <a:avLst/>
          </a:prstGeom>
        </p:spPr>
      </p:pic>
      <p:sp>
        <p:nvSpPr>
          <p:cNvPr id="18" name="Ovale Legende 2"/>
          <p:cNvSpPr>
            <a:spLocks noChangeArrowheads="1"/>
          </p:cNvSpPr>
          <p:nvPr/>
        </p:nvSpPr>
        <p:spPr bwMode="auto">
          <a:xfrm>
            <a:off x="5576842" y="1698648"/>
            <a:ext cx="2645181" cy="784885"/>
          </a:xfrm>
          <a:prstGeom prst="wedgeRectCallout">
            <a:avLst>
              <a:gd name="adj1" fmla="val 40475"/>
              <a:gd name="adj2" fmla="val 22330"/>
            </a:avLst>
          </a:prstGeom>
          <a:solidFill>
            <a:srgbClr val="E4E4F2"/>
          </a:solidFill>
          <a:ln w="9525" algn="ctr">
            <a:noFill/>
            <a:round/>
            <a:headEnd/>
            <a:tailEnd/>
          </a:ln>
          <a:effectLst/>
        </p:spPr>
        <p:txBody>
          <a:bodyPr wrap="none" anchor="ctr"/>
          <a:lstStyle/>
          <a:p>
            <a:r>
              <a:rPr lang="de-DE" altLang="de-DE" sz="1600" b="1" dirty="0">
                <a:solidFill>
                  <a:srgbClr val="3B5BA1"/>
                </a:solidFill>
                <a:latin typeface="Calibri" panose="020F0502020204030204" pitchFamily="34" charset="0"/>
                <a:ea typeface="+mj-ea"/>
                <a:cs typeface="Calibri" panose="020F0502020204030204" pitchFamily="34" charset="0"/>
              </a:rPr>
              <a:t>Kalorienfreie Getränke </a:t>
            </a:r>
          </a:p>
          <a:p>
            <a:r>
              <a:rPr lang="de-DE" altLang="de-DE" sz="1600" dirty="0">
                <a:solidFill>
                  <a:srgbClr val="3B5BA1"/>
                </a:solidFill>
                <a:latin typeface="Calibri" panose="020F0502020204030204" pitchFamily="34" charset="0"/>
                <a:ea typeface="+mj-ea"/>
                <a:cs typeface="Calibri" panose="020F0502020204030204" pitchFamily="34" charset="0"/>
              </a:rPr>
              <a:t>wie Wasser, Mineral, Tee </a:t>
            </a:r>
            <a:r>
              <a:rPr lang="de-DE" altLang="de-DE" sz="1600" b="1" dirty="0">
                <a:solidFill>
                  <a:srgbClr val="3B5BA1"/>
                </a:solidFill>
                <a:latin typeface="Calibri" panose="020F0502020204030204" pitchFamily="34" charset="0"/>
                <a:ea typeface="+mj-ea"/>
                <a:cs typeface="Calibri" panose="020F0502020204030204" pitchFamily="34" charset="0"/>
              </a:rPr>
              <a:t>oder</a:t>
            </a:r>
            <a:r>
              <a:rPr lang="de-DE" altLang="de-DE" sz="1600" dirty="0">
                <a:solidFill>
                  <a:srgbClr val="3B5BA1"/>
                </a:solidFill>
                <a:latin typeface="Calibri" panose="020F0502020204030204" pitchFamily="34" charset="0"/>
                <a:ea typeface="+mj-ea"/>
                <a:cs typeface="Calibri" panose="020F0502020204030204" pitchFamily="34" charset="0"/>
              </a:rPr>
              <a:t> </a:t>
            </a:r>
            <a:br>
              <a:rPr lang="de-DE" altLang="de-DE" sz="1600" dirty="0">
                <a:solidFill>
                  <a:srgbClr val="3B5BA1"/>
                </a:solidFill>
                <a:latin typeface="Calibri" panose="020F0502020204030204" pitchFamily="34" charset="0"/>
                <a:ea typeface="+mj-ea"/>
                <a:cs typeface="Calibri" panose="020F0502020204030204" pitchFamily="34" charset="0"/>
              </a:rPr>
            </a:br>
            <a:r>
              <a:rPr lang="de-DE" altLang="de-DE" sz="1600" dirty="0">
                <a:solidFill>
                  <a:srgbClr val="3B5BA1"/>
                </a:solidFill>
                <a:latin typeface="Calibri" panose="020F0502020204030204" pitchFamily="34" charset="0"/>
                <a:ea typeface="+mj-ea"/>
                <a:cs typeface="Calibri" panose="020F0502020204030204" pitchFamily="34" charset="0"/>
              </a:rPr>
              <a:t>gelegentlich Light-Getränke</a:t>
            </a:r>
          </a:p>
        </p:txBody>
      </p:sp>
      <p:sp>
        <p:nvSpPr>
          <p:cNvPr id="23" name="Ovale Legende 24"/>
          <p:cNvSpPr>
            <a:spLocks noChangeArrowheads="1"/>
          </p:cNvSpPr>
          <p:nvPr/>
        </p:nvSpPr>
        <p:spPr bwMode="auto">
          <a:xfrm>
            <a:off x="5576842" y="5751887"/>
            <a:ext cx="2628847" cy="874764"/>
          </a:xfrm>
          <a:prstGeom prst="wedgeRectCallout">
            <a:avLst>
              <a:gd name="adj1" fmla="val 41206"/>
              <a:gd name="adj2" fmla="val 10683"/>
            </a:avLst>
          </a:prstGeom>
          <a:solidFill>
            <a:srgbClr val="E4E4F2"/>
          </a:solidFill>
          <a:ln w="9525" algn="ctr">
            <a:noFill/>
            <a:round/>
            <a:headEnd/>
            <a:tailEnd/>
          </a:ln>
          <a:effectLst/>
        </p:spPr>
        <p:txBody>
          <a:bodyPr wrap="none" anchor="ctr"/>
          <a:lstStyle/>
          <a:p>
            <a:r>
              <a:rPr lang="de-DE" altLang="de-DE" sz="1600" dirty="0">
                <a:solidFill>
                  <a:srgbClr val="3B5BA1"/>
                </a:solidFill>
                <a:latin typeface="Calibri" panose="020F0502020204030204" pitchFamily="34" charset="0"/>
                <a:ea typeface="+mj-ea"/>
                <a:cs typeface="Calibri" panose="020F0502020204030204" pitchFamily="34" charset="0"/>
              </a:rPr>
              <a:t>Eventuell ein Dessert aus </a:t>
            </a:r>
            <a:br>
              <a:rPr lang="de-DE" altLang="de-DE" sz="1600" dirty="0">
                <a:solidFill>
                  <a:srgbClr val="3B5BA1"/>
                </a:solidFill>
                <a:latin typeface="Calibri" panose="020F0502020204030204" pitchFamily="34" charset="0"/>
                <a:ea typeface="+mj-ea"/>
                <a:cs typeface="Calibri" panose="020F0502020204030204" pitchFamily="34" charset="0"/>
              </a:rPr>
            </a:br>
            <a:r>
              <a:rPr lang="de-DE" altLang="de-DE" sz="1600" dirty="0">
                <a:solidFill>
                  <a:srgbClr val="3B5BA1"/>
                </a:solidFill>
                <a:latin typeface="Calibri" panose="020F0502020204030204" pitchFamily="34" charset="0"/>
                <a:ea typeface="+mj-ea"/>
                <a:cs typeface="Calibri" panose="020F0502020204030204" pitchFamily="34" charset="0"/>
              </a:rPr>
              <a:t>einem Milchprodukt </a:t>
            </a:r>
          </a:p>
          <a:p>
            <a:r>
              <a:rPr lang="de-DE" altLang="de-DE" sz="1600" b="1" dirty="0">
                <a:solidFill>
                  <a:srgbClr val="3B5BA1"/>
                </a:solidFill>
                <a:latin typeface="Calibri" panose="020F0502020204030204" pitchFamily="34" charset="0"/>
                <a:ea typeface="+mj-ea"/>
                <a:cs typeface="Calibri" panose="020F0502020204030204" pitchFamily="34" charset="0"/>
              </a:rPr>
              <a:t>und/oder</a:t>
            </a:r>
            <a:r>
              <a:rPr lang="de-DE" altLang="de-DE" sz="1600" dirty="0">
                <a:solidFill>
                  <a:srgbClr val="3B5BA1"/>
                </a:solidFill>
                <a:latin typeface="Calibri" panose="020F0502020204030204" pitchFamily="34" charset="0"/>
                <a:ea typeface="+mj-ea"/>
                <a:cs typeface="Calibri" panose="020F0502020204030204" pitchFamily="34" charset="0"/>
              </a:rPr>
              <a:t> 1 Faust Obst</a:t>
            </a:r>
          </a:p>
        </p:txBody>
      </p:sp>
      <p:sp>
        <p:nvSpPr>
          <p:cNvPr id="24" name="Ovale Legende 24"/>
          <p:cNvSpPr>
            <a:spLocks noChangeArrowheads="1"/>
          </p:cNvSpPr>
          <p:nvPr/>
        </p:nvSpPr>
        <p:spPr bwMode="auto">
          <a:xfrm>
            <a:off x="5576843" y="4849498"/>
            <a:ext cx="2620916" cy="792000"/>
          </a:xfrm>
          <a:prstGeom prst="wedgeRectCallout">
            <a:avLst>
              <a:gd name="adj1" fmla="val -48987"/>
              <a:gd name="adj2" fmla="val -32308"/>
            </a:avLst>
          </a:prstGeom>
          <a:solidFill>
            <a:srgbClr val="E4E4F2"/>
          </a:solidFill>
          <a:ln w="9525" algn="ctr">
            <a:noFill/>
            <a:round/>
            <a:headEnd/>
            <a:tailEnd/>
          </a:ln>
          <a:effectLst/>
        </p:spPr>
        <p:txBody>
          <a:bodyPr wrap="none" anchor="ctr"/>
          <a:lstStyle/>
          <a:p>
            <a:r>
              <a:rPr lang="de-DE" altLang="de-DE" sz="1600" b="1" dirty="0">
                <a:solidFill>
                  <a:srgbClr val="3B5BA1"/>
                </a:solidFill>
                <a:latin typeface="Calibri" panose="020F0502020204030204" pitchFamily="34" charset="0"/>
                <a:cs typeface="Calibri" panose="020F0502020204030204" pitchFamily="34" charset="0"/>
              </a:rPr>
              <a:t>Zusätzlich</a:t>
            </a:r>
          </a:p>
          <a:p>
            <a:r>
              <a:rPr lang="de-DE" altLang="de-DE" sz="1600" dirty="0">
                <a:solidFill>
                  <a:srgbClr val="3B5BA1"/>
                </a:solidFill>
                <a:latin typeface="Calibri" panose="020F0502020204030204" pitchFamily="34" charset="0"/>
                <a:cs typeface="Calibri" panose="020F0502020204030204" pitchFamily="34" charset="0"/>
              </a:rPr>
              <a:t>1 – 2 EL Öl zur Zubereitung der </a:t>
            </a:r>
            <a:br>
              <a:rPr lang="de-DE" altLang="de-DE" sz="1600" dirty="0">
                <a:solidFill>
                  <a:srgbClr val="3B5BA1"/>
                </a:solidFill>
                <a:latin typeface="Calibri" panose="020F0502020204030204" pitchFamily="34" charset="0"/>
                <a:cs typeface="Calibri" panose="020F0502020204030204" pitchFamily="34" charset="0"/>
              </a:rPr>
            </a:br>
            <a:r>
              <a:rPr lang="de-DE" altLang="de-DE" sz="1600" dirty="0">
                <a:solidFill>
                  <a:srgbClr val="3B5BA1"/>
                </a:solidFill>
                <a:latin typeface="Calibri" panose="020F0502020204030204" pitchFamily="34" charset="0"/>
                <a:cs typeface="Calibri" panose="020F0502020204030204" pitchFamily="34" charset="0"/>
              </a:rPr>
              <a:t>Speisen (inkl. Salat) pro Tag</a:t>
            </a:r>
          </a:p>
        </p:txBody>
      </p:sp>
    </p:spTree>
    <p:extLst>
      <p:ext uri="{BB962C8B-B14F-4D97-AF65-F5344CB8AC3E}">
        <p14:creationId xmlns:p14="http://schemas.microsoft.com/office/powerpoint/2010/main" val="29814296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11" grpId="0" animBg="1"/>
      <p:bldP spid="12" grpId="0" animBg="1"/>
      <p:bldP spid="13" grpId="0" animBg="1"/>
      <p:bldP spid="21" grpId="0" animBg="1"/>
      <p:bldP spid="14" grpId="0" animBg="1"/>
      <p:bldP spid="18" grpId="0" animBg="1"/>
      <p:bldP spid="23" grpId="0" animBg="1"/>
      <p:bldP spid="2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p:cNvPicPr>
          <p:nvPr/>
        </p:nvPicPr>
        <p:blipFill>
          <a:blip r:embed="rId3" cstate="print">
            <a:extLst>
              <a:ext uri="{28A0092B-C50C-407E-A947-70E740481C1C}">
                <a14:useLocalDpi xmlns:a14="http://schemas.microsoft.com/office/drawing/2010/main"/>
              </a:ext>
            </a:extLst>
          </a:blip>
          <a:stretch>
            <a:fillRect/>
          </a:stretch>
        </p:blipFill>
        <p:spPr>
          <a:xfrm>
            <a:off x="1" y="1566673"/>
            <a:ext cx="8329261" cy="5148000"/>
          </a:xfrm>
          <a:prstGeom prst="rect">
            <a:avLst/>
          </a:prstGeom>
        </p:spPr>
      </p:pic>
      <p:pic>
        <p:nvPicPr>
          <p:cNvPr id="2" name="Grafik 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38" y="1565968"/>
            <a:ext cx="8330400" cy="5148705"/>
          </a:xfrm>
          <a:prstGeom prst="rect">
            <a:avLst/>
          </a:prstGeom>
        </p:spPr>
      </p:pic>
      <p:pic>
        <p:nvPicPr>
          <p:cNvPr id="4" name="Grafik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1565968"/>
            <a:ext cx="8330400" cy="5148705"/>
          </a:xfrm>
          <a:prstGeom prst="rect">
            <a:avLst/>
          </a:prstGeom>
        </p:spPr>
      </p:pic>
      <p:sp>
        <p:nvSpPr>
          <p:cNvPr id="20482"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de-DE" altLang="de-DE" dirty="0"/>
              <a:t>Beispiel (4)</a:t>
            </a:r>
          </a:p>
        </p:txBody>
      </p:sp>
      <p:sp>
        <p:nvSpPr>
          <p:cNvPr id="18" name="Ovale Legende 2"/>
          <p:cNvSpPr>
            <a:spLocks noChangeArrowheads="1"/>
          </p:cNvSpPr>
          <p:nvPr/>
        </p:nvSpPr>
        <p:spPr bwMode="auto">
          <a:xfrm>
            <a:off x="4560520" y="1695887"/>
            <a:ext cx="3672000" cy="792000"/>
          </a:xfrm>
          <a:prstGeom prst="wedgeRectCallout">
            <a:avLst>
              <a:gd name="adj1" fmla="val 40475"/>
              <a:gd name="adj2" fmla="val 22330"/>
            </a:avLst>
          </a:prstGeom>
          <a:solidFill>
            <a:srgbClr val="E4E4F2"/>
          </a:solidFill>
          <a:ln w="9525" algn="ctr">
            <a:noFill/>
            <a:round/>
            <a:headEnd/>
            <a:tailEnd/>
          </a:ln>
          <a:effectLst/>
        </p:spPr>
        <p:txBody>
          <a:bodyPr wrap="none" anchor="ctr"/>
          <a:lstStyle/>
          <a:p>
            <a:r>
              <a:rPr lang="de-DE" altLang="de-DE" sz="1600" b="1" dirty="0">
                <a:solidFill>
                  <a:srgbClr val="3B5BA1"/>
                </a:solidFill>
                <a:latin typeface="Calibri" panose="020F0502020204030204" pitchFamily="34" charset="0"/>
                <a:ea typeface="+mj-ea"/>
                <a:cs typeface="Calibri" panose="020F0502020204030204" pitchFamily="34" charset="0"/>
              </a:rPr>
              <a:t>Kalorienfreie Getränke </a:t>
            </a:r>
          </a:p>
          <a:p>
            <a:r>
              <a:rPr lang="de-DE" altLang="de-DE" sz="1600" dirty="0">
                <a:solidFill>
                  <a:srgbClr val="3B5BA1"/>
                </a:solidFill>
                <a:latin typeface="Calibri" panose="020F0502020204030204" pitchFamily="34" charset="0"/>
                <a:ea typeface="+mj-ea"/>
                <a:cs typeface="Calibri" panose="020F0502020204030204" pitchFamily="34" charset="0"/>
              </a:rPr>
              <a:t>wie Wasser, Mineral, Tee </a:t>
            </a:r>
            <a:r>
              <a:rPr lang="de-DE" altLang="de-DE" sz="1600" b="1" dirty="0">
                <a:solidFill>
                  <a:srgbClr val="3B5BA1"/>
                </a:solidFill>
                <a:latin typeface="Calibri" panose="020F0502020204030204" pitchFamily="34" charset="0"/>
                <a:ea typeface="+mj-ea"/>
                <a:cs typeface="Calibri" panose="020F0502020204030204" pitchFamily="34" charset="0"/>
              </a:rPr>
              <a:t>oder</a:t>
            </a:r>
            <a:r>
              <a:rPr lang="de-DE" altLang="de-DE" sz="1600" dirty="0">
                <a:solidFill>
                  <a:srgbClr val="3B5BA1"/>
                </a:solidFill>
                <a:latin typeface="Calibri" panose="020F0502020204030204" pitchFamily="34" charset="0"/>
                <a:ea typeface="+mj-ea"/>
                <a:cs typeface="Calibri" panose="020F0502020204030204" pitchFamily="34" charset="0"/>
              </a:rPr>
              <a:t> gelegentlich </a:t>
            </a:r>
          </a:p>
          <a:p>
            <a:r>
              <a:rPr lang="de-DE" altLang="de-DE" sz="1600" dirty="0">
                <a:solidFill>
                  <a:srgbClr val="3B5BA1"/>
                </a:solidFill>
                <a:latin typeface="Calibri" panose="020F0502020204030204" pitchFamily="34" charset="0"/>
                <a:ea typeface="+mj-ea"/>
                <a:cs typeface="Calibri" panose="020F0502020204030204" pitchFamily="34" charset="0"/>
              </a:rPr>
              <a:t>Light-Getränke</a:t>
            </a:r>
          </a:p>
        </p:txBody>
      </p:sp>
      <p:sp>
        <p:nvSpPr>
          <p:cNvPr id="23" name="Ovale Legende 24"/>
          <p:cNvSpPr>
            <a:spLocks noChangeArrowheads="1"/>
          </p:cNvSpPr>
          <p:nvPr/>
        </p:nvSpPr>
        <p:spPr bwMode="auto">
          <a:xfrm>
            <a:off x="128201" y="5940707"/>
            <a:ext cx="3528000" cy="648000"/>
          </a:xfrm>
          <a:prstGeom prst="wedgeRectCallout">
            <a:avLst>
              <a:gd name="adj1" fmla="val 41206"/>
              <a:gd name="adj2" fmla="val 10683"/>
            </a:avLst>
          </a:prstGeom>
          <a:solidFill>
            <a:srgbClr val="E4E4F2"/>
          </a:solidFill>
          <a:ln w="9525" algn="ctr">
            <a:noFill/>
            <a:round/>
            <a:headEnd/>
            <a:tailEnd/>
          </a:ln>
          <a:effectLst/>
        </p:spPr>
        <p:txBody>
          <a:bodyPr wrap="none" anchor="ctr"/>
          <a:lstStyle/>
          <a:p>
            <a:r>
              <a:rPr lang="de-DE" altLang="de-DE" sz="1600" dirty="0">
                <a:solidFill>
                  <a:srgbClr val="3B5BA1"/>
                </a:solidFill>
                <a:latin typeface="Calibri" panose="020F0502020204030204" pitchFamily="34" charset="0"/>
                <a:ea typeface="+mj-ea"/>
                <a:cs typeface="Calibri" panose="020F0502020204030204" pitchFamily="34" charset="0"/>
              </a:rPr>
              <a:t>Eventuell ein Dessert aus einem </a:t>
            </a:r>
          </a:p>
          <a:p>
            <a:r>
              <a:rPr lang="de-DE" altLang="de-DE" sz="1600" dirty="0">
                <a:solidFill>
                  <a:srgbClr val="3B5BA1"/>
                </a:solidFill>
                <a:latin typeface="Calibri" panose="020F0502020204030204" pitchFamily="34" charset="0"/>
                <a:ea typeface="+mj-ea"/>
                <a:cs typeface="Calibri" panose="020F0502020204030204" pitchFamily="34" charset="0"/>
              </a:rPr>
              <a:t>Milchprodukt </a:t>
            </a:r>
            <a:r>
              <a:rPr lang="de-DE" altLang="de-DE" sz="1600" b="1" dirty="0">
                <a:solidFill>
                  <a:srgbClr val="3B5BA1"/>
                </a:solidFill>
                <a:latin typeface="Calibri" panose="020F0502020204030204" pitchFamily="34" charset="0"/>
                <a:ea typeface="+mj-ea"/>
                <a:cs typeface="Calibri" panose="020F0502020204030204" pitchFamily="34" charset="0"/>
              </a:rPr>
              <a:t>und/oder</a:t>
            </a:r>
            <a:r>
              <a:rPr lang="de-DE" altLang="de-DE" sz="1600" dirty="0">
                <a:solidFill>
                  <a:srgbClr val="3B5BA1"/>
                </a:solidFill>
                <a:latin typeface="Calibri" panose="020F0502020204030204" pitchFamily="34" charset="0"/>
                <a:ea typeface="+mj-ea"/>
                <a:cs typeface="Calibri" panose="020F0502020204030204" pitchFamily="34" charset="0"/>
              </a:rPr>
              <a:t> 1 Faust Obst</a:t>
            </a:r>
          </a:p>
        </p:txBody>
      </p:sp>
      <p:sp>
        <p:nvSpPr>
          <p:cNvPr id="24" name="Ovale Legende 24"/>
          <p:cNvSpPr>
            <a:spLocks noChangeArrowheads="1"/>
          </p:cNvSpPr>
          <p:nvPr/>
        </p:nvSpPr>
        <p:spPr bwMode="auto">
          <a:xfrm>
            <a:off x="4596520" y="5935975"/>
            <a:ext cx="3600000" cy="648000"/>
          </a:xfrm>
          <a:prstGeom prst="wedgeRectCallout">
            <a:avLst>
              <a:gd name="adj1" fmla="val -48987"/>
              <a:gd name="adj2" fmla="val -32308"/>
            </a:avLst>
          </a:prstGeom>
          <a:solidFill>
            <a:srgbClr val="E4E4F2"/>
          </a:solidFill>
          <a:ln w="9525" algn="ctr">
            <a:noFill/>
            <a:round/>
            <a:headEnd/>
            <a:tailEnd/>
          </a:ln>
          <a:effectLst/>
        </p:spPr>
        <p:txBody>
          <a:bodyPr wrap="none" anchor="ctr"/>
          <a:lstStyle/>
          <a:p>
            <a:r>
              <a:rPr lang="de-DE" altLang="de-DE" sz="1600" b="1" dirty="0">
                <a:solidFill>
                  <a:srgbClr val="3B5BA1"/>
                </a:solidFill>
                <a:latin typeface="Calibri" panose="020F0502020204030204" pitchFamily="34" charset="0"/>
                <a:cs typeface="Calibri" panose="020F0502020204030204" pitchFamily="34" charset="0"/>
              </a:rPr>
              <a:t>Zusätzlich </a:t>
            </a:r>
            <a:r>
              <a:rPr lang="de-DE" altLang="de-DE" sz="1600" dirty="0">
                <a:solidFill>
                  <a:srgbClr val="3B5BA1"/>
                </a:solidFill>
                <a:latin typeface="Calibri" panose="020F0502020204030204" pitchFamily="34" charset="0"/>
                <a:cs typeface="Calibri" panose="020F0502020204030204" pitchFamily="34" charset="0"/>
              </a:rPr>
              <a:t>1 – 2 EL Öl zur Zubereitung der </a:t>
            </a:r>
          </a:p>
          <a:p>
            <a:r>
              <a:rPr lang="de-DE" altLang="de-DE" sz="1600" dirty="0">
                <a:solidFill>
                  <a:srgbClr val="3B5BA1"/>
                </a:solidFill>
                <a:latin typeface="Calibri" panose="020F0502020204030204" pitchFamily="34" charset="0"/>
                <a:cs typeface="Calibri" panose="020F0502020204030204" pitchFamily="34" charset="0"/>
              </a:rPr>
              <a:t>Speisen (inkl. Salat) pro Tag</a:t>
            </a:r>
          </a:p>
        </p:txBody>
      </p:sp>
      <p:sp>
        <p:nvSpPr>
          <p:cNvPr id="3" name="Ovale Legende 2">
            <a:extLst>
              <a:ext uri="{FF2B5EF4-FFF2-40B4-BE49-F238E27FC236}">
                <a16:creationId xmlns:a16="http://schemas.microsoft.com/office/drawing/2014/main" id="{AC560867-950A-2BDE-DE81-A70A76161796}"/>
              </a:ext>
            </a:extLst>
          </p:cNvPr>
          <p:cNvSpPr>
            <a:spLocks noChangeArrowheads="1"/>
          </p:cNvSpPr>
          <p:nvPr/>
        </p:nvSpPr>
        <p:spPr bwMode="auto">
          <a:xfrm>
            <a:off x="8480665" y="2119081"/>
            <a:ext cx="3060000" cy="648000"/>
          </a:xfrm>
          <a:prstGeom prst="wedgeRectCallout">
            <a:avLst>
              <a:gd name="adj1" fmla="val 46910"/>
              <a:gd name="adj2" fmla="val 26558"/>
            </a:avLst>
          </a:prstGeom>
          <a:solidFill>
            <a:srgbClr val="E4E4F2"/>
          </a:solidFill>
          <a:ln w="9525" algn="ctr">
            <a:noFill/>
            <a:round/>
            <a:headEnd/>
            <a:tailEnd/>
          </a:ln>
          <a:effectLst/>
        </p:spPr>
        <p:txBody>
          <a:bodyPr wrap="none" lIns="36000" anchor="ctr"/>
          <a:lstStyle/>
          <a:p>
            <a:pPr marL="285750" indent="-193675">
              <a:buFont typeface="Arial" panose="020B0604020202020204" pitchFamily="34" charset="0"/>
              <a:buChar char="•"/>
            </a:pPr>
            <a:r>
              <a:rPr lang="de-DE" altLang="de-DE" sz="1600" dirty="0">
                <a:solidFill>
                  <a:srgbClr val="3B5BA1"/>
                </a:solidFill>
                <a:latin typeface="Calibri" panose="020F0502020204030204" pitchFamily="34" charset="0"/>
                <a:cs typeface="Calibri" panose="020F0502020204030204" pitchFamily="34" charset="0"/>
              </a:rPr>
              <a:t>2 Fäuste Gemüse </a:t>
            </a:r>
            <a:r>
              <a:rPr lang="de-DE" altLang="de-DE" sz="1600" b="1" dirty="0">
                <a:solidFill>
                  <a:srgbClr val="3B5BA1"/>
                </a:solidFill>
                <a:latin typeface="Calibri" panose="020F0502020204030204" pitchFamily="34" charset="0"/>
                <a:cs typeface="Calibri" panose="020F0502020204030204" pitchFamily="34" charset="0"/>
              </a:rPr>
              <a:t>und</a:t>
            </a:r>
          </a:p>
          <a:p>
            <a:pPr marL="285750" indent="-193675">
              <a:buFont typeface="Arial" panose="020B0604020202020204" pitchFamily="34" charset="0"/>
              <a:buChar char="•"/>
            </a:pPr>
            <a:r>
              <a:rPr lang="de-DE" altLang="de-DE" sz="1600" dirty="0">
                <a:solidFill>
                  <a:srgbClr val="3B5BA1"/>
                </a:solidFill>
                <a:latin typeface="Calibri" panose="020F0502020204030204" pitchFamily="34" charset="0"/>
                <a:cs typeface="Calibri" panose="020F0502020204030204" pitchFamily="34" charset="0"/>
              </a:rPr>
              <a:t>1 Schüssel Salat</a:t>
            </a:r>
          </a:p>
        </p:txBody>
      </p:sp>
      <p:sp>
        <p:nvSpPr>
          <p:cNvPr id="6" name="Ovale Legende 24">
            <a:extLst>
              <a:ext uri="{FF2B5EF4-FFF2-40B4-BE49-F238E27FC236}">
                <a16:creationId xmlns:a16="http://schemas.microsoft.com/office/drawing/2014/main" id="{E6740843-4F3D-454C-F745-D8C1F762E0F6}"/>
              </a:ext>
            </a:extLst>
          </p:cNvPr>
          <p:cNvSpPr>
            <a:spLocks noChangeArrowheads="1"/>
          </p:cNvSpPr>
          <p:nvPr/>
        </p:nvSpPr>
        <p:spPr bwMode="auto">
          <a:xfrm>
            <a:off x="8480664" y="3429000"/>
            <a:ext cx="3060000" cy="1800000"/>
          </a:xfrm>
          <a:prstGeom prst="wedgeRectCallout">
            <a:avLst>
              <a:gd name="adj1" fmla="val -39443"/>
              <a:gd name="adj2" fmla="val -10157"/>
            </a:avLst>
          </a:prstGeom>
          <a:solidFill>
            <a:srgbClr val="E4E4F2"/>
          </a:solidFill>
          <a:ln w="9525" algn="ctr">
            <a:noFill/>
            <a:round/>
            <a:headEnd/>
            <a:tailEnd/>
          </a:ln>
          <a:effectLst/>
        </p:spPr>
        <p:txBody>
          <a:bodyPr wrap="none" lIns="36000" anchor="ctr"/>
          <a:lstStyle/>
          <a:p>
            <a:pPr marL="285750" indent="-193675">
              <a:buFont typeface="Arial" panose="020B0604020202020204" pitchFamily="34" charset="0"/>
              <a:buChar char="•"/>
            </a:pPr>
            <a:r>
              <a:rPr lang="de-DE" altLang="de-DE" sz="1550" dirty="0">
                <a:solidFill>
                  <a:srgbClr val="3B5BA1"/>
                </a:solidFill>
                <a:latin typeface="Calibri" panose="020F0502020204030204" pitchFamily="34" charset="0"/>
                <a:cs typeface="Calibri" panose="020F0502020204030204" pitchFamily="34" charset="0"/>
              </a:rPr>
              <a:t>1 handtellergroßes Stück mageres </a:t>
            </a:r>
            <a:br>
              <a:rPr lang="de-DE" altLang="de-DE" sz="1550" dirty="0">
                <a:solidFill>
                  <a:srgbClr val="3B5BA1"/>
                </a:solidFill>
                <a:latin typeface="Calibri" panose="020F0502020204030204" pitchFamily="34" charset="0"/>
                <a:cs typeface="Calibri" panose="020F0502020204030204" pitchFamily="34" charset="0"/>
              </a:rPr>
            </a:br>
            <a:r>
              <a:rPr lang="de-DE" altLang="de-DE" sz="1550" dirty="0">
                <a:solidFill>
                  <a:srgbClr val="3B5BA1"/>
                </a:solidFill>
                <a:latin typeface="Calibri" panose="020F0502020204030204" pitchFamily="34" charset="0"/>
                <a:cs typeface="Calibri" panose="020F0502020204030204" pitchFamily="34" charset="0"/>
              </a:rPr>
              <a:t>Fleisch </a:t>
            </a:r>
            <a:r>
              <a:rPr lang="de-DE" altLang="de-DE" sz="1550" b="1" dirty="0">
                <a:solidFill>
                  <a:srgbClr val="3B5BA1"/>
                </a:solidFill>
                <a:latin typeface="Calibri" panose="020F0502020204030204" pitchFamily="34" charset="0"/>
                <a:cs typeface="Calibri" panose="020F0502020204030204" pitchFamily="34" charset="0"/>
              </a:rPr>
              <a:t>oder</a:t>
            </a:r>
          </a:p>
          <a:p>
            <a:pPr marL="285750" indent="-193675">
              <a:buFont typeface="Arial" panose="020B0604020202020204" pitchFamily="34" charset="0"/>
              <a:buChar char="•"/>
            </a:pPr>
            <a:r>
              <a:rPr lang="de-DE" altLang="de-DE" sz="1550" dirty="0">
                <a:solidFill>
                  <a:srgbClr val="3B5BA1"/>
                </a:solidFill>
                <a:latin typeface="Calibri" panose="020F0502020204030204" pitchFamily="34" charset="0"/>
                <a:cs typeface="Calibri" panose="020F0502020204030204" pitchFamily="34" charset="0"/>
              </a:rPr>
              <a:t>1 handtellergroßes Stück Fisch </a:t>
            </a:r>
            <a:br>
              <a:rPr lang="de-DE" altLang="de-DE" sz="1550" dirty="0">
                <a:solidFill>
                  <a:srgbClr val="3B5BA1"/>
                </a:solidFill>
                <a:latin typeface="Calibri" panose="020F0502020204030204" pitchFamily="34" charset="0"/>
                <a:cs typeface="Calibri" panose="020F0502020204030204" pitchFamily="34" charset="0"/>
              </a:rPr>
            </a:br>
            <a:r>
              <a:rPr lang="de-DE" altLang="de-DE" sz="1550" b="1" dirty="0">
                <a:solidFill>
                  <a:srgbClr val="3B5BA1"/>
                </a:solidFill>
                <a:latin typeface="Calibri" panose="020F0502020204030204" pitchFamily="34" charset="0"/>
                <a:cs typeface="Calibri" panose="020F0502020204030204" pitchFamily="34" charset="0"/>
              </a:rPr>
              <a:t>oder</a:t>
            </a:r>
          </a:p>
          <a:p>
            <a:pPr marL="285750" indent="-193675">
              <a:buFont typeface="Arial" panose="020B0604020202020204" pitchFamily="34" charset="0"/>
              <a:buChar char="•"/>
            </a:pPr>
            <a:r>
              <a:rPr lang="de-DE" altLang="de-DE" sz="1550" dirty="0">
                <a:solidFill>
                  <a:srgbClr val="3B5BA1"/>
                </a:solidFill>
                <a:latin typeface="Calibri" panose="020F0502020204030204" pitchFamily="34" charset="0"/>
                <a:cs typeface="Calibri" panose="020F0502020204030204" pitchFamily="34" charset="0"/>
              </a:rPr>
              <a:t>1 Ei </a:t>
            </a:r>
            <a:r>
              <a:rPr lang="de-DE" altLang="de-DE" sz="1550" b="1" dirty="0">
                <a:solidFill>
                  <a:srgbClr val="3B5BA1"/>
                </a:solidFill>
                <a:latin typeface="Calibri" panose="020F0502020204030204" pitchFamily="34" charset="0"/>
                <a:cs typeface="Calibri" panose="020F0502020204030204" pitchFamily="34" charset="0"/>
              </a:rPr>
              <a:t>oder</a:t>
            </a:r>
          </a:p>
          <a:p>
            <a:pPr marL="285750" indent="-193675">
              <a:buFont typeface="Arial" panose="020B0604020202020204" pitchFamily="34" charset="0"/>
              <a:buChar char="•"/>
            </a:pPr>
            <a:r>
              <a:rPr lang="de-DE" altLang="de-DE" sz="1550" dirty="0">
                <a:solidFill>
                  <a:srgbClr val="3B5BA1"/>
                </a:solidFill>
                <a:latin typeface="Calibri" panose="020F0502020204030204" pitchFamily="34" charset="0"/>
                <a:cs typeface="Calibri" panose="020F0502020204030204" pitchFamily="34" charset="0"/>
              </a:rPr>
              <a:t>1 Faust Hülsenfrüchte </a:t>
            </a:r>
            <a:br>
              <a:rPr lang="de-DE" altLang="de-DE" sz="1550" dirty="0">
                <a:solidFill>
                  <a:srgbClr val="3B5BA1"/>
                </a:solidFill>
                <a:latin typeface="Calibri" panose="020F0502020204030204" pitchFamily="34" charset="0"/>
                <a:cs typeface="Calibri" panose="020F0502020204030204" pitchFamily="34" charset="0"/>
              </a:rPr>
            </a:br>
            <a:r>
              <a:rPr lang="de-DE" altLang="de-DE" sz="1550" dirty="0">
                <a:solidFill>
                  <a:srgbClr val="3B5BA1"/>
                </a:solidFill>
                <a:latin typeface="Calibri" panose="020F0502020204030204" pitchFamily="34" charset="0"/>
                <a:cs typeface="Calibri" panose="020F0502020204030204" pitchFamily="34" charset="0"/>
              </a:rPr>
              <a:t>(gekocht) </a:t>
            </a:r>
            <a:r>
              <a:rPr lang="de-DE" altLang="de-DE" sz="1550" b="1" dirty="0">
                <a:solidFill>
                  <a:srgbClr val="3B5BA1"/>
                </a:solidFill>
                <a:latin typeface="Calibri" panose="020F0502020204030204" pitchFamily="34" charset="0"/>
                <a:cs typeface="Calibri" panose="020F0502020204030204" pitchFamily="34" charset="0"/>
              </a:rPr>
              <a:t>oder</a:t>
            </a:r>
          </a:p>
        </p:txBody>
      </p:sp>
      <p:sp>
        <p:nvSpPr>
          <p:cNvPr id="7" name="Ovale Legende 3">
            <a:extLst>
              <a:ext uri="{FF2B5EF4-FFF2-40B4-BE49-F238E27FC236}">
                <a16:creationId xmlns:a16="http://schemas.microsoft.com/office/drawing/2014/main" id="{8990182F-818A-4703-B846-3BA3B381EDFF}"/>
              </a:ext>
            </a:extLst>
          </p:cNvPr>
          <p:cNvSpPr>
            <a:spLocks noChangeArrowheads="1"/>
          </p:cNvSpPr>
          <p:nvPr/>
        </p:nvSpPr>
        <p:spPr bwMode="auto">
          <a:xfrm>
            <a:off x="8480667" y="5487660"/>
            <a:ext cx="1728000" cy="383831"/>
          </a:xfrm>
          <a:prstGeom prst="rect">
            <a:avLst/>
          </a:prstGeom>
          <a:solidFill>
            <a:srgbClr val="3B5BA1"/>
          </a:solidFill>
          <a:ln w="9525" algn="ctr">
            <a:noFill/>
            <a:round/>
            <a:headEnd/>
            <a:tailEnd/>
          </a:ln>
          <a:effectLst/>
        </p:spPr>
        <p:txBody>
          <a:bodyPr wrap="none" anchor="ctr"/>
          <a:lstStyle/>
          <a:p>
            <a:r>
              <a:rPr lang="de-DE" altLang="de-DE" sz="2000" b="1" dirty="0">
                <a:solidFill>
                  <a:schemeClr val="bg1"/>
                </a:solidFill>
                <a:latin typeface="Calibri" panose="020F0502020204030204" pitchFamily="34" charset="0"/>
                <a:ea typeface="+mj-ea"/>
                <a:cs typeface="Calibri" panose="020F0502020204030204" pitchFamily="34" charset="0"/>
              </a:rPr>
              <a:t>Kohlenhydrate</a:t>
            </a:r>
          </a:p>
        </p:txBody>
      </p:sp>
      <p:sp>
        <p:nvSpPr>
          <p:cNvPr id="8" name="Ovale Legende 3">
            <a:extLst>
              <a:ext uri="{FF2B5EF4-FFF2-40B4-BE49-F238E27FC236}">
                <a16:creationId xmlns:a16="http://schemas.microsoft.com/office/drawing/2014/main" id="{943813CC-FD73-C20E-D328-A993C1BE0D60}"/>
              </a:ext>
            </a:extLst>
          </p:cNvPr>
          <p:cNvSpPr>
            <a:spLocks noChangeArrowheads="1"/>
          </p:cNvSpPr>
          <p:nvPr/>
        </p:nvSpPr>
        <p:spPr bwMode="auto">
          <a:xfrm>
            <a:off x="8480666" y="3025190"/>
            <a:ext cx="900000" cy="383831"/>
          </a:xfrm>
          <a:prstGeom prst="rect">
            <a:avLst/>
          </a:prstGeom>
          <a:solidFill>
            <a:srgbClr val="3B5BA1"/>
          </a:solidFill>
          <a:ln w="9525" algn="ctr">
            <a:noFill/>
            <a:round/>
            <a:headEnd/>
            <a:tailEnd/>
          </a:ln>
          <a:effectLst/>
        </p:spPr>
        <p:txBody>
          <a:bodyPr wrap="none" anchor="ctr"/>
          <a:lstStyle/>
          <a:p>
            <a:r>
              <a:rPr lang="de-DE" altLang="de-DE" sz="2000" b="1" dirty="0">
                <a:solidFill>
                  <a:schemeClr val="bg1"/>
                </a:solidFill>
                <a:latin typeface="Calibri" panose="020F0502020204030204" pitchFamily="34" charset="0"/>
                <a:ea typeface="+mj-ea"/>
                <a:cs typeface="Calibri" panose="020F0502020204030204" pitchFamily="34" charset="0"/>
              </a:rPr>
              <a:t>Eiweiß</a:t>
            </a:r>
          </a:p>
        </p:txBody>
      </p:sp>
      <p:sp>
        <p:nvSpPr>
          <p:cNvPr id="9" name="Ovale Legende 3">
            <a:extLst>
              <a:ext uri="{FF2B5EF4-FFF2-40B4-BE49-F238E27FC236}">
                <a16:creationId xmlns:a16="http://schemas.microsoft.com/office/drawing/2014/main" id="{87D55F98-60FB-A620-5C29-9FEF5E0DE7D4}"/>
              </a:ext>
            </a:extLst>
          </p:cNvPr>
          <p:cNvSpPr>
            <a:spLocks noChangeArrowheads="1"/>
          </p:cNvSpPr>
          <p:nvPr/>
        </p:nvSpPr>
        <p:spPr bwMode="auto">
          <a:xfrm>
            <a:off x="8480666" y="1709891"/>
            <a:ext cx="1836000" cy="383831"/>
          </a:xfrm>
          <a:prstGeom prst="rect">
            <a:avLst/>
          </a:prstGeom>
          <a:solidFill>
            <a:srgbClr val="3B5BA1"/>
          </a:solidFill>
          <a:ln w="9525" algn="ctr">
            <a:noFill/>
            <a:round/>
            <a:headEnd/>
            <a:tailEnd/>
          </a:ln>
          <a:effectLst/>
        </p:spPr>
        <p:txBody>
          <a:bodyPr wrap="none" anchor="ctr"/>
          <a:lstStyle/>
          <a:p>
            <a:r>
              <a:rPr lang="de-DE" altLang="de-DE" sz="2000" b="1" dirty="0">
                <a:solidFill>
                  <a:schemeClr val="bg1"/>
                </a:solidFill>
                <a:latin typeface="Calibri" panose="020F0502020204030204" pitchFamily="34" charset="0"/>
                <a:ea typeface="+mj-ea"/>
                <a:cs typeface="Calibri" panose="020F0502020204030204" pitchFamily="34" charset="0"/>
              </a:rPr>
              <a:t>Gemüse &amp; Obst</a:t>
            </a:r>
          </a:p>
        </p:txBody>
      </p:sp>
      <p:sp>
        <p:nvSpPr>
          <p:cNvPr id="10" name="Ovale Legende 3">
            <a:extLst>
              <a:ext uri="{FF2B5EF4-FFF2-40B4-BE49-F238E27FC236}">
                <a16:creationId xmlns:a16="http://schemas.microsoft.com/office/drawing/2014/main" id="{EA382027-6618-AF46-EA9E-643DD39656E4}"/>
              </a:ext>
            </a:extLst>
          </p:cNvPr>
          <p:cNvSpPr>
            <a:spLocks noChangeArrowheads="1"/>
          </p:cNvSpPr>
          <p:nvPr/>
        </p:nvSpPr>
        <p:spPr bwMode="auto">
          <a:xfrm>
            <a:off x="8480666" y="5886917"/>
            <a:ext cx="3060000" cy="648000"/>
          </a:xfrm>
          <a:prstGeom prst="wedgeRectCallout">
            <a:avLst>
              <a:gd name="adj1" fmla="val -44697"/>
              <a:gd name="adj2" fmla="val 2643"/>
            </a:avLst>
          </a:prstGeom>
          <a:solidFill>
            <a:srgbClr val="E4E4F2"/>
          </a:solidFill>
          <a:ln w="9525" algn="ctr">
            <a:noFill/>
            <a:round/>
            <a:headEnd/>
            <a:tailEnd/>
          </a:ln>
          <a:effectLst/>
        </p:spPr>
        <p:txBody>
          <a:bodyPr wrap="none" lIns="36000"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285750" indent="-200025">
              <a:buFont typeface="Arial" panose="020B0604020202020204" pitchFamily="34" charset="0"/>
              <a:buChar char="•"/>
            </a:pPr>
            <a:r>
              <a:rPr lang="de-DE" altLang="de-DE" sz="1600" dirty="0">
                <a:solidFill>
                  <a:srgbClr val="3B5BA1"/>
                </a:solidFill>
                <a:latin typeface="Calibri" panose="020F0502020204030204" pitchFamily="34" charset="0"/>
                <a:cs typeface="Calibri" panose="020F0502020204030204" pitchFamily="34" charset="0"/>
              </a:rPr>
              <a:t>1 Faust Beilage </a:t>
            </a:r>
            <a:r>
              <a:rPr lang="de-DE" altLang="de-DE" sz="1600" b="1" dirty="0">
                <a:solidFill>
                  <a:srgbClr val="3B5BA1"/>
                </a:solidFill>
                <a:latin typeface="Calibri" panose="020F0502020204030204" pitchFamily="34" charset="0"/>
                <a:cs typeface="Calibri" panose="020F0502020204030204" pitchFamily="34" charset="0"/>
              </a:rPr>
              <a:t>oder</a:t>
            </a:r>
            <a:r>
              <a:rPr lang="de-DE" altLang="de-DE" sz="1600" dirty="0">
                <a:solidFill>
                  <a:srgbClr val="3B5BA1"/>
                </a:solidFill>
                <a:latin typeface="Calibri" panose="020F0502020204030204" pitchFamily="34" charset="0"/>
                <a:cs typeface="Calibri" panose="020F0502020204030204" pitchFamily="34" charset="0"/>
              </a:rPr>
              <a:t> </a:t>
            </a:r>
          </a:p>
          <a:p>
            <a:pPr marL="285750" indent="-200025">
              <a:buFont typeface="Arial" panose="020B0604020202020204" pitchFamily="34" charset="0"/>
              <a:buChar char="•"/>
            </a:pPr>
            <a:r>
              <a:rPr lang="de-DE" altLang="de-DE" sz="1600" dirty="0">
                <a:solidFill>
                  <a:srgbClr val="3B5BA1"/>
                </a:solidFill>
                <a:latin typeface="Calibri" panose="020F0502020204030204" pitchFamily="34" charset="0"/>
                <a:cs typeface="Calibri" panose="020F0502020204030204" pitchFamily="34" charset="0"/>
              </a:rPr>
              <a:t>1 Vollkorngebäck</a:t>
            </a:r>
          </a:p>
        </p:txBody>
      </p:sp>
    </p:spTree>
    <p:extLst>
      <p:ext uri="{BB962C8B-B14F-4D97-AF65-F5344CB8AC3E}">
        <p14:creationId xmlns:p14="http://schemas.microsoft.com/office/powerpoint/2010/main" val="144577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fade">
                                      <p:cBhvr>
                                        <p:cTn id="46" dur="500"/>
                                        <p:tgtEl>
                                          <p:spTgt spid="6"/>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500"/>
                                        <p:tgtEl>
                                          <p:spTgt spid="7"/>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3" grpId="0" animBg="1"/>
      <p:bldP spid="24" grpId="0" animBg="1"/>
      <p:bldP spid="3" grpId="0" animBg="1"/>
      <p:bldP spid="6" grpId="0" animBg="1"/>
      <p:bldP spid="7" grpId="0" animBg="1"/>
      <p:bldP spid="8" grpId="0" animBg="1"/>
      <p:bldP spid="9"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fik 15"/>
          <p:cNvPicPr>
            <a:picLocks noChangeAspect="1"/>
          </p:cNvPicPr>
          <p:nvPr/>
        </p:nvPicPr>
        <p:blipFill rotWithShape="1">
          <a:blip r:embed="rId3" cstate="print">
            <a:extLst>
              <a:ext uri="{28A0092B-C50C-407E-A947-70E740481C1C}">
                <a14:useLocalDpi xmlns:a14="http://schemas.microsoft.com/office/drawing/2010/main"/>
              </a:ext>
            </a:extLst>
          </a:blip>
          <a:srcRect l="413" r="1841" b="-70"/>
          <a:stretch/>
        </p:blipFill>
        <p:spPr>
          <a:xfrm>
            <a:off x="0" y="1566000"/>
            <a:ext cx="8330400" cy="5148000"/>
          </a:xfrm>
          <a:prstGeom prst="rect">
            <a:avLst/>
          </a:prstGeom>
        </p:spPr>
      </p:pic>
      <p:sp>
        <p:nvSpPr>
          <p:cNvPr id="20482"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de-DE" altLang="de-DE" dirty="0"/>
              <a:t>Beispiel (5)</a:t>
            </a:r>
          </a:p>
        </p:txBody>
      </p:sp>
      <p:pic>
        <p:nvPicPr>
          <p:cNvPr id="4" name="Grafik 3"/>
          <p:cNvPicPr>
            <a:picLocks/>
          </p:cNvPicPr>
          <p:nvPr/>
        </p:nvPicPr>
        <p:blipFill rotWithShape="1">
          <a:blip r:embed="rId4" cstate="print">
            <a:extLst>
              <a:ext uri="{28A0092B-C50C-407E-A947-70E740481C1C}">
                <a14:useLocalDpi xmlns:a14="http://schemas.microsoft.com/office/drawing/2010/main"/>
              </a:ext>
            </a:extLst>
          </a:blip>
          <a:srcRect l="-110" r="1" b="166"/>
          <a:stretch/>
        </p:blipFill>
        <p:spPr>
          <a:xfrm>
            <a:off x="0" y="1566000"/>
            <a:ext cx="8330400" cy="5148000"/>
          </a:xfrm>
          <a:prstGeom prst="rect">
            <a:avLst/>
          </a:prstGeom>
        </p:spPr>
      </p:pic>
      <p:sp>
        <p:nvSpPr>
          <p:cNvPr id="20" name="Ovale Legende 2"/>
          <p:cNvSpPr>
            <a:spLocks noChangeArrowheads="1"/>
          </p:cNvSpPr>
          <p:nvPr/>
        </p:nvSpPr>
        <p:spPr bwMode="auto">
          <a:xfrm>
            <a:off x="8480665" y="2119855"/>
            <a:ext cx="3060000" cy="576000"/>
          </a:xfrm>
          <a:prstGeom prst="wedgeRectCallout">
            <a:avLst>
              <a:gd name="adj1" fmla="val 46910"/>
              <a:gd name="adj2" fmla="val 26558"/>
            </a:avLst>
          </a:prstGeom>
          <a:solidFill>
            <a:srgbClr val="E4E4F2"/>
          </a:solidFill>
          <a:ln w="9525" algn="ctr">
            <a:noFill/>
            <a:round/>
            <a:headEnd/>
            <a:tailEnd/>
          </a:ln>
          <a:effectLst/>
        </p:spPr>
        <p:txBody>
          <a:bodyPr wrap="none" lIns="36000" anchor="ctr"/>
          <a:lstStyle/>
          <a:p>
            <a:pPr marL="285750" indent="-193675">
              <a:buFont typeface="Arial" panose="020B0604020202020204" pitchFamily="34" charset="0"/>
              <a:buChar char="•"/>
            </a:pPr>
            <a:r>
              <a:rPr lang="de-DE" altLang="de-DE" sz="1600" dirty="0">
                <a:solidFill>
                  <a:srgbClr val="3B5BA1"/>
                </a:solidFill>
                <a:latin typeface="Calibri" panose="020F0502020204030204" pitchFamily="34" charset="0"/>
                <a:cs typeface="Calibri" panose="020F0502020204030204" pitchFamily="34" charset="0"/>
              </a:rPr>
              <a:t>2 Fäuste Gemüse </a:t>
            </a:r>
            <a:r>
              <a:rPr lang="de-DE" altLang="de-DE" sz="1600" b="1" dirty="0">
                <a:solidFill>
                  <a:srgbClr val="3B5BA1"/>
                </a:solidFill>
                <a:latin typeface="Calibri" panose="020F0502020204030204" pitchFamily="34" charset="0"/>
                <a:cs typeface="Calibri" panose="020F0502020204030204" pitchFamily="34" charset="0"/>
              </a:rPr>
              <a:t>und/oder</a:t>
            </a:r>
          </a:p>
          <a:p>
            <a:pPr marL="285750" indent="-193675">
              <a:buFont typeface="Arial" panose="020B0604020202020204" pitchFamily="34" charset="0"/>
              <a:buChar char="•"/>
            </a:pPr>
            <a:r>
              <a:rPr lang="de-DE" altLang="de-DE" sz="1600" dirty="0">
                <a:solidFill>
                  <a:srgbClr val="3B5BA1"/>
                </a:solidFill>
                <a:latin typeface="Calibri" panose="020F0502020204030204" pitchFamily="34" charset="0"/>
                <a:cs typeface="Calibri" panose="020F0502020204030204" pitchFamily="34" charset="0"/>
              </a:rPr>
              <a:t>1 Faust Obst</a:t>
            </a:r>
          </a:p>
        </p:txBody>
      </p:sp>
      <p:sp>
        <p:nvSpPr>
          <p:cNvPr id="22" name="Ovale Legende 24"/>
          <p:cNvSpPr>
            <a:spLocks noChangeArrowheads="1"/>
          </p:cNvSpPr>
          <p:nvPr/>
        </p:nvSpPr>
        <p:spPr bwMode="auto">
          <a:xfrm>
            <a:off x="8480665" y="3311583"/>
            <a:ext cx="3060000" cy="1791333"/>
          </a:xfrm>
          <a:prstGeom prst="wedgeRectCallout">
            <a:avLst>
              <a:gd name="adj1" fmla="val -39443"/>
              <a:gd name="adj2" fmla="val -10157"/>
            </a:avLst>
          </a:prstGeom>
          <a:solidFill>
            <a:srgbClr val="E4E4F2"/>
          </a:solidFill>
          <a:ln w="9525" algn="ctr">
            <a:noFill/>
            <a:round/>
            <a:headEnd/>
            <a:tailEnd/>
          </a:ln>
          <a:effectLst/>
        </p:spPr>
        <p:txBody>
          <a:bodyPr wrap="none" lIns="36000" anchor="ctr"/>
          <a:lstStyle/>
          <a:p>
            <a:pPr marL="285750" indent="-193675">
              <a:buFont typeface="Arial" panose="020B0604020202020204" pitchFamily="34" charset="0"/>
              <a:buChar char="•"/>
            </a:pPr>
            <a:r>
              <a:rPr lang="de-DE" altLang="de-DE" sz="1600" dirty="0">
                <a:solidFill>
                  <a:srgbClr val="3B5BA1"/>
                </a:solidFill>
                <a:latin typeface="Calibri" panose="020F0502020204030204" pitchFamily="34" charset="0"/>
                <a:cs typeface="Calibri" panose="020F0502020204030204" pitchFamily="34" charset="0"/>
              </a:rPr>
              <a:t>1 – 2 Scheiben Käse </a:t>
            </a:r>
            <a:r>
              <a:rPr lang="de-DE" altLang="de-DE" sz="1600" b="1" dirty="0">
                <a:solidFill>
                  <a:srgbClr val="3B5BA1"/>
                </a:solidFill>
                <a:latin typeface="Calibri" panose="020F0502020204030204" pitchFamily="34" charset="0"/>
                <a:cs typeface="Calibri" panose="020F0502020204030204" pitchFamily="34" charset="0"/>
              </a:rPr>
              <a:t>oder</a:t>
            </a:r>
          </a:p>
          <a:p>
            <a:pPr marL="285750" indent="-193675">
              <a:buFont typeface="Arial" panose="020B0604020202020204" pitchFamily="34" charset="0"/>
              <a:buChar char="•"/>
            </a:pPr>
            <a:r>
              <a:rPr lang="de-DE" altLang="de-DE" sz="1600" dirty="0">
                <a:solidFill>
                  <a:srgbClr val="3B5BA1"/>
                </a:solidFill>
                <a:latin typeface="Calibri" panose="020F0502020204030204" pitchFamily="34" charset="0"/>
                <a:cs typeface="Calibri" panose="020F0502020204030204" pitchFamily="34" charset="0"/>
              </a:rPr>
              <a:t>1 Faust Topfen/Hüttenkäse </a:t>
            </a:r>
            <a:r>
              <a:rPr lang="de-DE" altLang="de-DE" sz="1600" b="1" dirty="0">
                <a:solidFill>
                  <a:srgbClr val="3B5BA1"/>
                </a:solidFill>
                <a:latin typeface="Calibri" panose="020F0502020204030204" pitchFamily="34" charset="0"/>
                <a:cs typeface="Calibri" panose="020F0502020204030204" pitchFamily="34" charset="0"/>
              </a:rPr>
              <a:t>oder</a:t>
            </a:r>
          </a:p>
          <a:p>
            <a:pPr marL="285750" indent="-193675">
              <a:buFont typeface="Arial" panose="020B0604020202020204" pitchFamily="34" charset="0"/>
              <a:buChar char="•"/>
            </a:pPr>
            <a:r>
              <a:rPr lang="de-DE" altLang="de-DE" sz="1600" dirty="0">
                <a:solidFill>
                  <a:srgbClr val="3B5BA1"/>
                </a:solidFill>
                <a:latin typeface="Calibri" panose="020F0502020204030204" pitchFamily="34" charset="0"/>
                <a:cs typeface="Calibri" panose="020F0502020204030204" pitchFamily="34" charset="0"/>
              </a:rPr>
              <a:t>2 EL Aufstrich </a:t>
            </a:r>
            <a:r>
              <a:rPr lang="de-DE" altLang="de-DE" sz="1600" b="1" dirty="0">
                <a:solidFill>
                  <a:srgbClr val="3B5BA1"/>
                </a:solidFill>
                <a:latin typeface="Calibri" panose="020F0502020204030204" pitchFamily="34" charset="0"/>
                <a:cs typeface="Calibri" panose="020F0502020204030204" pitchFamily="34" charset="0"/>
              </a:rPr>
              <a:t>oder</a:t>
            </a:r>
          </a:p>
          <a:p>
            <a:pPr marL="285750" indent="-193675">
              <a:buFont typeface="Arial" panose="020B0604020202020204" pitchFamily="34" charset="0"/>
              <a:buChar char="•"/>
            </a:pPr>
            <a:r>
              <a:rPr lang="de-DE" altLang="de-DE" sz="1600" dirty="0">
                <a:solidFill>
                  <a:srgbClr val="3B5BA1"/>
                </a:solidFill>
                <a:latin typeface="Calibri" panose="020F0502020204030204" pitchFamily="34" charset="0"/>
                <a:cs typeface="Calibri" panose="020F0502020204030204" pitchFamily="34" charset="0"/>
              </a:rPr>
              <a:t>1 – 3 Scheiben Schinken </a:t>
            </a:r>
            <a:r>
              <a:rPr lang="de-DE" altLang="de-DE" sz="1600" b="1" dirty="0">
                <a:solidFill>
                  <a:srgbClr val="3B5BA1"/>
                </a:solidFill>
                <a:latin typeface="Calibri" panose="020F0502020204030204" pitchFamily="34" charset="0"/>
                <a:cs typeface="Calibri" panose="020F0502020204030204" pitchFamily="34" charset="0"/>
              </a:rPr>
              <a:t>oder</a:t>
            </a:r>
          </a:p>
          <a:p>
            <a:pPr marL="285750" indent="-193675">
              <a:buFont typeface="Arial" panose="020B0604020202020204" pitchFamily="34" charset="0"/>
              <a:buChar char="•"/>
            </a:pPr>
            <a:r>
              <a:rPr lang="de-DE" altLang="de-DE" sz="1600" dirty="0">
                <a:solidFill>
                  <a:srgbClr val="3B5BA1"/>
                </a:solidFill>
                <a:latin typeface="Calibri" panose="020F0502020204030204" pitchFamily="34" charset="0"/>
                <a:cs typeface="Calibri" panose="020F0502020204030204" pitchFamily="34" charset="0"/>
              </a:rPr>
              <a:t>1 Becher Naturjoghurt </a:t>
            </a:r>
            <a:r>
              <a:rPr lang="de-DE" altLang="de-DE" sz="1600" b="1" dirty="0">
                <a:solidFill>
                  <a:srgbClr val="3B5BA1"/>
                </a:solidFill>
                <a:latin typeface="Calibri" panose="020F0502020204030204" pitchFamily="34" charset="0"/>
                <a:cs typeface="Calibri" panose="020F0502020204030204" pitchFamily="34" charset="0"/>
              </a:rPr>
              <a:t>oder</a:t>
            </a:r>
          </a:p>
          <a:p>
            <a:pPr marL="285750" indent="-193675">
              <a:buFont typeface="Arial" panose="020B0604020202020204" pitchFamily="34" charset="0"/>
              <a:buChar char="•"/>
            </a:pPr>
            <a:r>
              <a:rPr lang="de-DE" altLang="de-DE" sz="1600" dirty="0">
                <a:solidFill>
                  <a:srgbClr val="3B5BA1"/>
                </a:solidFill>
                <a:latin typeface="Calibri" panose="020F0502020204030204" pitchFamily="34" charset="0"/>
                <a:cs typeface="Calibri" panose="020F0502020204030204" pitchFamily="34" charset="0"/>
              </a:rPr>
              <a:t>1 Glas Milch </a:t>
            </a:r>
            <a:r>
              <a:rPr lang="de-DE" altLang="de-DE" sz="1600" b="1" dirty="0">
                <a:solidFill>
                  <a:srgbClr val="3B5BA1"/>
                </a:solidFill>
                <a:latin typeface="Calibri" panose="020F0502020204030204" pitchFamily="34" charset="0"/>
                <a:cs typeface="Calibri" panose="020F0502020204030204" pitchFamily="34" charset="0"/>
              </a:rPr>
              <a:t>oder</a:t>
            </a:r>
          </a:p>
          <a:p>
            <a:pPr marL="285750" indent="-193675">
              <a:buFont typeface="Arial" panose="020B0604020202020204" pitchFamily="34" charset="0"/>
              <a:buChar char="•"/>
            </a:pPr>
            <a:r>
              <a:rPr lang="de-DE" altLang="de-DE" sz="1600" dirty="0">
                <a:solidFill>
                  <a:srgbClr val="3B5BA1"/>
                </a:solidFill>
                <a:latin typeface="Calibri" panose="020F0502020204030204" pitchFamily="34" charset="0"/>
                <a:cs typeface="Calibri" panose="020F0502020204030204" pitchFamily="34" charset="0"/>
              </a:rPr>
              <a:t>1 Ei</a:t>
            </a:r>
          </a:p>
        </p:txBody>
      </p:sp>
      <p:sp>
        <p:nvSpPr>
          <p:cNvPr id="11" name="Ovale Legende 3"/>
          <p:cNvSpPr>
            <a:spLocks noChangeArrowheads="1"/>
          </p:cNvSpPr>
          <p:nvPr/>
        </p:nvSpPr>
        <p:spPr bwMode="auto">
          <a:xfrm>
            <a:off x="8480667" y="5312534"/>
            <a:ext cx="1728000" cy="383831"/>
          </a:xfrm>
          <a:prstGeom prst="rect">
            <a:avLst/>
          </a:prstGeom>
          <a:solidFill>
            <a:srgbClr val="3B5BA1"/>
          </a:solidFill>
          <a:ln w="9525" algn="ctr">
            <a:noFill/>
            <a:round/>
            <a:headEnd/>
            <a:tailEnd/>
          </a:ln>
          <a:effectLst/>
        </p:spPr>
        <p:txBody>
          <a:bodyPr wrap="none" anchor="ctr"/>
          <a:lstStyle/>
          <a:p>
            <a:r>
              <a:rPr lang="de-DE" altLang="de-DE" sz="2000" b="1" dirty="0">
                <a:solidFill>
                  <a:schemeClr val="bg1"/>
                </a:solidFill>
                <a:latin typeface="Calibri" panose="020F0502020204030204" pitchFamily="34" charset="0"/>
                <a:ea typeface="+mj-ea"/>
                <a:cs typeface="Calibri" panose="020F0502020204030204" pitchFamily="34" charset="0"/>
              </a:rPr>
              <a:t>Kohlenhydrate</a:t>
            </a:r>
          </a:p>
        </p:txBody>
      </p:sp>
      <p:sp>
        <p:nvSpPr>
          <p:cNvPr id="13" name="Ovale Legende 3"/>
          <p:cNvSpPr>
            <a:spLocks noChangeArrowheads="1"/>
          </p:cNvSpPr>
          <p:nvPr/>
        </p:nvSpPr>
        <p:spPr bwMode="auto">
          <a:xfrm>
            <a:off x="8480666" y="1710665"/>
            <a:ext cx="1836000" cy="383831"/>
          </a:xfrm>
          <a:prstGeom prst="rect">
            <a:avLst/>
          </a:prstGeom>
          <a:solidFill>
            <a:srgbClr val="3B5BA1"/>
          </a:solidFill>
          <a:ln w="9525" algn="ctr">
            <a:noFill/>
            <a:round/>
            <a:headEnd/>
            <a:tailEnd/>
          </a:ln>
          <a:effectLst/>
        </p:spPr>
        <p:txBody>
          <a:bodyPr wrap="none" anchor="ctr"/>
          <a:lstStyle/>
          <a:p>
            <a:r>
              <a:rPr lang="de-DE" altLang="de-DE" sz="2000" b="1" dirty="0">
                <a:solidFill>
                  <a:schemeClr val="bg1"/>
                </a:solidFill>
                <a:latin typeface="Calibri" panose="020F0502020204030204" pitchFamily="34" charset="0"/>
                <a:ea typeface="+mj-ea"/>
                <a:cs typeface="Calibri" panose="020F0502020204030204" pitchFamily="34" charset="0"/>
              </a:rPr>
              <a:t>Gemüse &amp; Obst</a:t>
            </a:r>
          </a:p>
        </p:txBody>
      </p:sp>
      <p:sp>
        <p:nvSpPr>
          <p:cNvPr id="21" name="Ovale Legende 3"/>
          <p:cNvSpPr>
            <a:spLocks noChangeArrowheads="1"/>
          </p:cNvSpPr>
          <p:nvPr/>
        </p:nvSpPr>
        <p:spPr bwMode="auto">
          <a:xfrm>
            <a:off x="8480666" y="5711791"/>
            <a:ext cx="3060000" cy="864000"/>
          </a:xfrm>
          <a:prstGeom prst="wedgeRectCallout">
            <a:avLst>
              <a:gd name="adj1" fmla="val -44697"/>
              <a:gd name="adj2" fmla="val 2643"/>
            </a:avLst>
          </a:prstGeom>
          <a:solidFill>
            <a:srgbClr val="E4E4F2"/>
          </a:solidFill>
          <a:ln w="9525" algn="ctr">
            <a:noFill/>
            <a:round/>
            <a:headEnd/>
            <a:tailEnd/>
          </a:ln>
          <a:effectLst/>
        </p:spPr>
        <p:txBody>
          <a:bodyPr wrap="none" lIns="36000"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285750" indent="-200025">
              <a:buFont typeface="Arial" panose="020B0604020202020204" pitchFamily="34" charset="0"/>
              <a:buChar char="•"/>
            </a:pPr>
            <a:r>
              <a:rPr lang="de-DE" altLang="de-DE" sz="1600" dirty="0">
                <a:solidFill>
                  <a:srgbClr val="3B5BA1"/>
                </a:solidFill>
                <a:latin typeface="Calibri" panose="020F0502020204030204" pitchFamily="34" charset="0"/>
                <a:cs typeface="Calibri" panose="020F0502020204030204" pitchFamily="34" charset="0"/>
              </a:rPr>
              <a:t>1 – 2 Scheiben Vollkornbrot </a:t>
            </a:r>
            <a:r>
              <a:rPr lang="de-DE" altLang="de-DE" sz="1600" b="1" dirty="0">
                <a:solidFill>
                  <a:srgbClr val="3B5BA1"/>
                </a:solidFill>
                <a:latin typeface="Calibri" panose="020F0502020204030204" pitchFamily="34" charset="0"/>
                <a:cs typeface="Calibri" panose="020F0502020204030204" pitchFamily="34" charset="0"/>
              </a:rPr>
              <a:t>oder</a:t>
            </a:r>
          </a:p>
          <a:p>
            <a:pPr marL="285750" indent="-200025">
              <a:buFont typeface="Arial" panose="020B0604020202020204" pitchFamily="34" charset="0"/>
              <a:buChar char="•"/>
            </a:pPr>
            <a:r>
              <a:rPr lang="de-DE" altLang="de-DE" sz="1600" dirty="0">
                <a:solidFill>
                  <a:srgbClr val="3B5BA1"/>
                </a:solidFill>
                <a:latin typeface="Calibri" panose="020F0502020204030204" pitchFamily="34" charset="0"/>
                <a:cs typeface="Calibri" panose="020F0502020204030204" pitchFamily="34" charset="0"/>
              </a:rPr>
              <a:t>2 EL grobe Getreideflocken </a:t>
            </a:r>
            <a:r>
              <a:rPr lang="de-DE" altLang="de-DE" sz="1600" b="1" dirty="0">
                <a:solidFill>
                  <a:srgbClr val="3B5BA1"/>
                </a:solidFill>
                <a:latin typeface="Calibri" panose="020F0502020204030204" pitchFamily="34" charset="0"/>
                <a:cs typeface="Calibri" panose="020F0502020204030204" pitchFamily="34" charset="0"/>
              </a:rPr>
              <a:t>oder</a:t>
            </a:r>
          </a:p>
          <a:p>
            <a:pPr marL="285750" indent="-200025">
              <a:buFont typeface="Arial" panose="020B0604020202020204" pitchFamily="34" charset="0"/>
              <a:buChar char="•"/>
            </a:pPr>
            <a:r>
              <a:rPr lang="de-DE" altLang="de-DE" sz="1600" dirty="0">
                <a:solidFill>
                  <a:srgbClr val="3B5BA1"/>
                </a:solidFill>
                <a:latin typeface="Calibri" panose="020F0502020204030204" pitchFamily="34" charset="0"/>
                <a:cs typeface="Calibri" panose="020F0502020204030204" pitchFamily="34" charset="0"/>
              </a:rPr>
              <a:t>1 großes Vollkorngebäck</a:t>
            </a:r>
          </a:p>
        </p:txBody>
      </p:sp>
      <p:sp>
        <p:nvSpPr>
          <p:cNvPr id="12" name="Ovale Legende 3"/>
          <p:cNvSpPr>
            <a:spLocks noChangeArrowheads="1"/>
          </p:cNvSpPr>
          <p:nvPr/>
        </p:nvSpPr>
        <p:spPr bwMode="auto">
          <a:xfrm>
            <a:off x="8480667" y="2907774"/>
            <a:ext cx="900000" cy="383831"/>
          </a:xfrm>
          <a:prstGeom prst="rect">
            <a:avLst/>
          </a:prstGeom>
          <a:solidFill>
            <a:srgbClr val="3B5BA1"/>
          </a:solidFill>
          <a:ln w="9525" algn="ctr">
            <a:noFill/>
            <a:round/>
            <a:headEnd/>
            <a:tailEnd/>
          </a:ln>
          <a:effectLst/>
        </p:spPr>
        <p:txBody>
          <a:bodyPr wrap="none" anchor="ctr"/>
          <a:lstStyle/>
          <a:p>
            <a:r>
              <a:rPr lang="de-DE" altLang="de-DE" sz="2000" b="1" dirty="0">
                <a:solidFill>
                  <a:schemeClr val="bg1"/>
                </a:solidFill>
                <a:latin typeface="Calibri" panose="020F0502020204030204" pitchFamily="34" charset="0"/>
                <a:ea typeface="+mj-ea"/>
                <a:cs typeface="Calibri" panose="020F0502020204030204" pitchFamily="34" charset="0"/>
              </a:rPr>
              <a:t>Eiweiß</a:t>
            </a:r>
          </a:p>
        </p:txBody>
      </p:sp>
      <p:pic>
        <p:nvPicPr>
          <p:cNvPr id="15" name="Grafik 14"/>
          <p:cNvPicPr>
            <a:picLocks noChangeAspect="1"/>
          </p:cNvPicPr>
          <p:nvPr/>
        </p:nvPicPr>
        <p:blipFill rotWithShape="1">
          <a:blip r:embed="rId3" cstate="print">
            <a:extLst>
              <a:ext uri="{28A0092B-C50C-407E-A947-70E740481C1C}">
                <a14:useLocalDpi xmlns:a14="http://schemas.microsoft.com/office/drawing/2010/main"/>
              </a:ext>
            </a:extLst>
          </a:blip>
          <a:srcRect l="413" r="1841" b="-70"/>
          <a:stretch/>
        </p:blipFill>
        <p:spPr>
          <a:xfrm>
            <a:off x="0" y="1566000"/>
            <a:ext cx="8330400" cy="5148000"/>
          </a:xfrm>
          <a:prstGeom prst="rect">
            <a:avLst/>
          </a:prstGeom>
        </p:spPr>
      </p:pic>
      <p:sp>
        <p:nvSpPr>
          <p:cNvPr id="18" name="Ovale Legende 2"/>
          <p:cNvSpPr>
            <a:spLocks noChangeArrowheads="1"/>
          </p:cNvSpPr>
          <p:nvPr/>
        </p:nvSpPr>
        <p:spPr bwMode="auto">
          <a:xfrm>
            <a:off x="5472405" y="1711171"/>
            <a:ext cx="2744895" cy="900000"/>
          </a:xfrm>
          <a:prstGeom prst="wedgeRectCallout">
            <a:avLst>
              <a:gd name="adj1" fmla="val 40475"/>
              <a:gd name="adj2" fmla="val 22330"/>
            </a:avLst>
          </a:prstGeom>
          <a:solidFill>
            <a:srgbClr val="E4E4F2"/>
          </a:solidFill>
          <a:ln w="9525" algn="ctr">
            <a:noFill/>
            <a:round/>
            <a:headEnd/>
            <a:tailEnd/>
          </a:ln>
          <a:effectLst/>
        </p:spPr>
        <p:txBody>
          <a:bodyPr wrap="none" anchor="ctr"/>
          <a:lstStyle/>
          <a:p>
            <a:r>
              <a:rPr lang="de-DE" altLang="de-DE" sz="1600" b="1" dirty="0">
                <a:solidFill>
                  <a:srgbClr val="3B5BA1"/>
                </a:solidFill>
                <a:latin typeface="Calibri" panose="020F0502020204030204" pitchFamily="34" charset="0"/>
                <a:ea typeface="+mj-ea"/>
                <a:cs typeface="Calibri" panose="020F0502020204030204" pitchFamily="34" charset="0"/>
              </a:rPr>
              <a:t>Kalorienfreie Getränke </a:t>
            </a:r>
          </a:p>
          <a:p>
            <a:r>
              <a:rPr lang="de-DE" altLang="de-DE" sz="1600" dirty="0">
                <a:solidFill>
                  <a:srgbClr val="3B5BA1"/>
                </a:solidFill>
                <a:latin typeface="Calibri" panose="020F0502020204030204" pitchFamily="34" charset="0"/>
                <a:ea typeface="+mj-ea"/>
                <a:cs typeface="Calibri" panose="020F0502020204030204" pitchFamily="34" charset="0"/>
              </a:rPr>
              <a:t>wie Wasser, Mineral, Tee </a:t>
            </a:r>
            <a:r>
              <a:rPr lang="de-DE" altLang="de-DE" sz="1600" b="1" dirty="0">
                <a:solidFill>
                  <a:srgbClr val="3B5BA1"/>
                </a:solidFill>
                <a:latin typeface="Calibri" panose="020F0502020204030204" pitchFamily="34" charset="0"/>
                <a:ea typeface="+mj-ea"/>
                <a:cs typeface="Calibri" panose="020F0502020204030204" pitchFamily="34" charset="0"/>
              </a:rPr>
              <a:t>oder</a:t>
            </a:r>
            <a:r>
              <a:rPr lang="de-DE" altLang="de-DE" sz="1600" dirty="0">
                <a:solidFill>
                  <a:srgbClr val="3B5BA1"/>
                </a:solidFill>
                <a:latin typeface="Calibri" panose="020F0502020204030204" pitchFamily="34" charset="0"/>
                <a:ea typeface="+mj-ea"/>
                <a:cs typeface="Calibri" panose="020F0502020204030204" pitchFamily="34" charset="0"/>
              </a:rPr>
              <a:t> </a:t>
            </a:r>
          </a:p>
          <a:p>
            <a:r>
              <a:rPr lang="de-DE" altLang="de-DE" sz="1600" dirty="0">
                <a:solidFill>
                  <a:srgbClr val="3B5BA1"/>
                </a:solidFill>
                <a:latin typeface="Calibri" panose="020F0502020204030204" pitchFamily="34" charset="0"/>
                <a:ea typeface="+mj-ea"/>
                <a:cs typeface="Calibri" panose="020F0502020204030204" pitchFamily="34" charset="0"/>
              </a:rPr>
              <a:t>gelegentlich Light-Getränke</a:t>
            </a:r>
          </a:p>
        </p:txBody>
      </p:sp>
    </p:spTree>
    <p:extLst>
      <p:ext uri="{BB962C8B-B14F-4D97-AF65-F5344CB8AC3E}">
        <p14:creationId xmlns:p14="http://schemas.microsoft.com/office/powerpoint/2010/main" val="4170540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11" grpId="0" animBg="1"/>
      <p:bldP spid="13" grpId="0" animBg="1"/>
      <p:bldP spid="21" grpId="0" animBg="1"/>
      <p:bldP spid="12" grpId="0" animBg="1"/>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platzhalter 9"/>
          <p:cNvPicPr>
            <a:picLocks noGrp="1" noChangeAspect="1"/>
          </p:cNvPicPr>
          <p:nvPr>
            <p:ph type="pic" sz="quarter" idx="22"/>
          </p:nvPr>
        </p:nvPicPr>
        <p:blipFill>
          <a:blip r:embed="rId2" cstate="print">
            <a:extLst>
              <a:ext uri="{28A0092B-C50C-407E-A947-70E740481C1C}">
                <a14:useLocalDpi xmlns:a14="http://schemas.microsoft.com/office/drawing/2010/main"/>
              </a:ext>
            </a:extLst>
          </a:blip>
          <a:srcRect t="15964" b="15964"/>
          <a:stretch>
            <a:fillRect/>
          </a:stretch>
        </p:blipFill>
        <p:spPr>
          <a:xfrm flipH="1">
            <a:off x="0" y="1189038"/>
            <a:ext cx="12192000" cy="5532437"/>
          </a:xfrm>
        </p:spPr>
      </p:pic>
      <p:sp>
        <p:nvSpPr>
          <p:cNvPr id="7" name="Freihandform 6"/>
          <p:cNvSpPr>
            <a:spLocks noChangeArrowheads="1"/>
          </p:cNvSpPr>
          <p:nvPr/>
        </p:nvSpPr>
        <p:spPr bwMode="auto">
          <a:xfrm rot="360000">
            <a:off x="698400" y="4154400"/>
            <a:ext cx="10793608" cy="3139982"/>
          </a:xfrm>
          <a:custGeom>
            <a:avLst/>
            <a:gdLst>
              <a:gd name="connsiteX0" fmla="*/ 0 w 10793608"/>
              <a:gd name="connsiteY0" fmla="*/ 0 h 3139982"/>
              <a:gd name="connsiteX1" fmla="*/ 10793608 w 10793608"/>
              <a:gd name="connsiteY1" fmla="*/ 0 h 3139982"/>
              <a:gd name="connsiteX2" fmla="*/ 10793608 w 10793608"/>
              <a:gd name="connsiteY2" fmla="*/ 2005528 h 3139982"/>
              <a:gd name="connsiteX3" fmla="*/ 0 w 10793608"/>
              <a:gd name="connsiteY3" fmla="*/ 3139982 h 3139982"/>
            </a:gdLst>
            <a:ahLst/>
            <a:cxnLst>
              <a:cxn ang="0">
                <a:pos x="connsiteX0" y="connsiteY0"/>
              </a:cxn>
              <a:cxn ang="0">
                <a:pos x="connsiteX1" y="connsiteY1"/>
              </a:cxn>
              <a:cxn ang="0">
                <a:pos x="connsiteX2" y="connsiteY2"/>
              </a:cxn>
              <a:cxn ang="0">
                <a:pos x="connsiteX3" y="connsiteY3"/>
              </a:cxn>
            </a:cxnLst>
            <a:rect l="l" t="t" r="r" b="b"/>
            <a:pathLst>
              <a:path w="10793608" h="3139982">
                <a:moveTo>
                  <a:pt x="0" y="0"/>
                </a:moveTo>
                <a:lnTo>
                  <a:pt x="10793608" y="0"/>
                </a:lnTo>
                <a:lnTo>
                  <a:pt x="10793608" y="2005528"/>
                </a:lnTo>
                <a:lnTo>
                  <a:pt x="0" y="3139982"/>
                </a:lnTo>
                <a:close/>
              </a:path>
            </a:pathLst>
          </a:custGeom>
          <a:solidFill>
            <a:srgbClr val="F9B000">
              <a:alpha val="85000"/>
            </a:srgbClr>
          </a:solidFill>
          <a:ln>
            <a:noFill/>
          </a:ln>
        </p:spPr>
        <p:txBody>
          <a:bodyPr wrap="square" anchor="ctr">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de-DE" altLang="de-DE" sz="2400" b="1" dirty="0"/>
          </a:p>
        </p:txBody>
      </p:sp>
      <p:sp>
        <p:nvSpPr>
          <p:cNvPr id="3" name="Titel 2"/>
          <p:cNvSpPr>
            <a:spLocks noGrp="1"/>
          </p:cNvSpPr>
          <p:nvPr>
            <p:ph type="title"/>
          </p:nvPr>
        </p:nvSpPr>
        <p:spPr/>
        <p:txBody>
          <a:bodyPr>
            <a:normAutofit fontScale="90000"/>
          </a:bodyPr>
          <a:lstStyle/>
          <a:p>
            <a:r>
              <a:rPr lang="de-DE" dirty="0"/>
              <a:t>Herzlich Willkommen</a:t>
            </a:r>
          </a:p>
        </p:txBody>
      </p:sp>
      <p:sp>
        <p:nvSpPr>
          <p:cNvPr id="4" name="Textplatzhalter 3"/>
          <p:cNvSpPr>
            <a:spLocks noGrp="1"/>
          </p:cNvSpPr>
          <p:nvPr>
            <p:ph type="body" sz="quarter" idx="21"/>
          </p:nvPr>
        </p:nvSpPr>
        <p:spPr/>
        <p:txBody>
          <a:bodyPr>
            <a:normAutofit fontScale="85000" lnSpcReduction="20000"/>
          </a:bodyPr>
          <a:lstStyle/>
          <a:p>
            <a:r>
              <a:rPr lang="de-DE" dirty="0"/>
              <a:t>Vorbereitung</a:t>
            </a:r>
          </a:p>
        </p:txBody>
      </p:sp>
      <p:cxnSp>
        <p:nvCxnSpPr>
          <p:cNvPr id="9" name="Gerader Verbinder 8"/>
          <p:cNvCxnSpPr/>
          <p:nvPr/>
        </p:nvCxnSpPr>
        <p:spPr>
          <a:xfrm>
            <a:off x="0" y="1188608"/>
            <a:ext cx="12192000" cy="0"/>
          </a:xfrm>
          <a:prstGeom prst="line">
            <a:avLst/>
          </a:prstGeom>
          <a:ln w="6350">
            <a:solidFill>
              <a:srgbClr val="575756">
                <a:alpha val="50000"/>
              </a:srgbClr>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sp>
        <p:nvSpPr>
          <p:cNvPr id="11" name="Textfeld 10"/>
          <p:cNvSpPr txBox="1"/>
          <p:nvPr/>
        </p:nvSpPr>
        <p:spPr>
          <a:xfrm rot="16200000">
            <a:off x="10752423" y="5125431"/>
            <a:ext cx="2766647" cy="245296"/>
          </a:xfrm>
          <a:prstGeom prst="rect">
            <a:avLst/>
          </a:prstGeom>
        </p:spPr>
        <p:txBody>
          <a:bodyPr vert="horz" wrap="none" lIns="0" tIns="0" rIns="0" bIns="0" rtlCol="0">
            <a:noAutofit/>
          </a:bodyPr>
          <a:lstStyle/>
          <a:p>
            <a:pPr marL="0" marR="0" indent="0" algn="l" defTabSz="914400" rtl="0" eaLnBrk="1" fontAlgn="auto" latinLnBrk="0" hangingPunct="1">
              <a:lnSpc>
                <a:spcPct val="90000"/>
              </a:lnSpc>
              <a:spcBef>
                <a:spcPts val="300"/>
              </a:spcBef>
              <a:spcAft>
                <a:spcPts val="0"/>
              </a:spcAft>
              <a:buClrTx/>
              <a:buSzTx/>
              <a:buFont typeface="Arial" panose="020B0604020202020204" pitchFamily="34" charset="0"/>
              <a:buNone/>
              <a:tabLst/>
            </a:pPr>
            <a:r>
              <a:rPr kumimoji="0" lang="de-DE" sz="1000" b="0" i="0" u="none" strike="noStrike" kern="1200" cap="none" spc="0" normalizeH="0" baseline="0" noProof="0" dirty="0">
                <a:ln>
                  <a:noFill/>
                </a:ln>
                <a:solidFill>
                  <a:schemeClr val="bg1"/>
                </a:solidFill>
                <a:effectLst/>
                <a:uLnTx/>
                <a:uFillTx/>
                <a:latin typeface="+mj-lt"/>
                <a:ea typeface="+mn-ea"/>
                <a:cs typeface="+mn-cs"/>
              </a:rPr>
              <a:t>Foto: © </a:t>
            </a:r>
            <a:r>
              <a:rPr kumimoji="0" lang="de-DE" sz="1000" b="0" i="0" u="none" strike="noStrike" kern="1200" cap="none" spc="0" normalizeH="0" baseline="0" noProof="0" dirty="0" err="1">
                <a:ln>
                  <a:noFill/>
                </a:ln>
                <a:solidFill>
                  <a:schemeClr val="bg1"/>
                </a:solidFill>
                <a:effectLst/>
                <a:uLnTx/>
                <a:uFillTx/>
                <a:latin typeface="+mj-lt"/>
                <a:ea typeface="+mn-ea"/>
                <a:cs typeface="+mn-cs"/>
              </a:rPr>
              <a:t>Africa</a:t>
            </a:r>
            <a:r>
              <a:rPr kumimoji="0" lang="de-DE" sz="1000" b="0" i="0" u="none" strike="noStrike" kern="1200" cap="none" spc="0" normalizeH="0" baseline="0" noProof="0" dirty="0">
                <a:ln>
                  <a:noFill/>
                </a:ln>
                <a:solidFill>
                  <a:schemeClr val="bg1"/>
                </a:solidFill>
                <a:effectLst/>
                <a:uLnTx/>
                <a:uFillTx/>
                <a:latin typeface="+mj-lt"/>
                <a:ea typeface="+mn-ea"/>
                <a:cs typeface="+mn-cs"/>
              </a:rPr>
              <a:t> Studio – Shutterstock.com</a:t>
            </a:r>
          </a:p>
        </p:txBody>
      </p:sp>
    </p:spTree>
    <p:extLst>
      <p:ext uri="{BB962C8B-B14F-4D97-AF65-F5344CB8AC3E}">
        <p14:creationId xmlns:p14="http://schemas.microsoft.com/office/powerpoint/2010/main" val="22397972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3EA28718-DF55-D7E6-A4AB-AE042B0DDFF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14852" b="10138"/>
          <a:stretch/>
        </p:blipFill>
        <p:spPr>
          <a:xfrm>
            <a:off x="838200" y="2105242"/>
            <a:ext cx="7707001" cy="4087628"/>
          </a:xfrm>
          <a:prstGeom prst="rect">
            <a:avLst/>
          </a:prstGeom>
        </p:spPr>
      </p:pic>
      <p:sp>
        <p:nvSpPr>
          <p:cNvPr id="2" name="Titel 1"/>
          <p:cNvSpPr>
            <a:spLocks noGrp="1"/>
          </p:cNvSpPr>
          <p:nvPr>
            <p:ph type="title"/>
          </p:nvPr>
        </p:nvSpPr>
        <p:spPr>
          <a:xfrm>
            <a:off x="838200" y="360000"/>
            <a:ext cx="8275320" cy="1080000"/>
          </a:xfrm>
        </p:spPr>
        <p:txBody>
          <a:bodyPr>
            <a:normAutofit fontScale="90000"/>
          </a:bodyPr>
          <a:lstStyle/>
          <a:p>
            <a:pPr>
              <a:spcBef>
                <a:spcPts val="1200"/>
              </a:spcBef>
              <a:spcAft>
                <a:spcPts val="1200"/>
              </a:spcAft>
            </a:pPr>
            <a:r>
              <a:rPr lang="de-DE" dirty="0"/>
              <a:t>So genießen Sie gesund – </a:t>
            </a:r>
            <a:br>
              <a:rPr lang="de-DE" dirty="0"/>
            </a:br>
            <a:br>
              <a:rPr lang="de-DE" sz="1000" dirty="0"/>
            </a:br>
            <a:r>
              <a:rPr lang="de-DE" sz="2400" dirty="0"/>
              <a:t>Die Österreichische Ernährungspyramide </a:t>
            </a:r>
            <a:r>
              <a:rPr lang="de-DE" sz="2400" b="1" u="sng" dirty="0"/>
              <a:t>mit</a:t>
            </a:r>
            <a:r>
              <a:rPr lang="de-DE" sz="2400" dirty="0"/>
              <a:t> Fisch und Fleisch</a:t>
            </a:r>
            <a:endParaRPr lang="de-DE" dirty="0"/>
          </a:p>
        </p:txBody>
      </p:sp>
      <p:sp>
        <p:nvSpPr>
          <p:cNvPr id="5" name="Textfeld 4"/>
          <p:cNvSpPr txBox="1"/>
          <p:nvPr/>
        </p:nvSpPr>
        <p:spPr>
          <a:xfrm>
            <a:off x="2903255" y="6528389"/>
            <a:ext cx="6385489" cy="152966"/>
          </a:xfrm>
          <a:prstGeom prst="rect">
            <a:avLst/>
          </a:prstGeom>
        </p:spPr>
        <p:txBody>
          <a:bodyPr vert="horz" wrap="none" lIns="0" tIns="0" rIns="0" bIns="0" rtlCol="0">
            <a:noAutofit/>
          </a:bodyPr>
          <a:lstStyle/>
          <a:p>
            <a:pPr marR="0" algn="ctr" rtl="0"/>
            <a:r>
              <a:rPr lang="de-AT" sz="1800" b="0" u="none" strike="noStrike" baseline="30000" dirty="0">
                <a:solidFill>
                  <a:srgbClr val="000000"/>
                </a:solidFill>
                <a:latin typeface="Calibri" panose="020F0502020204030204" pitchFamily="34" charset="0"/>
              </a:rPr>
              <a:t>Quellenangabe: Bundesministerium für Soziales, Gesundheit, Pflege und Konsumentenschutz, 2024</a:t>
            </a:r>
          </a:p>
        </p:txBody>
      </p:sp>
      <p:sp>
        <p:nvSpPr>
          <p:cNvPr id="7" name="Ovale Legende 24">
            <a:extLst>
              <a:ext uri="{FF2B5EF4-FFF2-40B4-BE49-F238E27FC236}">
                <a16:creationId xmlns:a16="http://schemas.microsoft.com/office/drawing/2014/main" id="{433C710D-82A1-F755-AB97-778EBD73F36D}"/>
              </a:ext>
            </a:extLst>
          </p:cNvPr>
          <p:cNvSpPr>
            <a:spLocks noChangeArrowheads="1"/>
          </p:cNvSpPr>
          <p:nvPr/>
        </p:nvSpPr>
        <p:spPr bwMode="auto">
          <a:xfrm>
            <a:off x="7415561" y="1917498"/>
            <a:ext cx="3938239" cy="1620000"/>
          </a:xfrm>
          <a:prstGeom prst="wedgeRectCallout">
            <a:avLst>
              <a:gd name="adj1" fmla="val -39443"/>
              <a:gd name="adj2" fmla="val -10157"/>
            </a:avLst>
          </a:prstGeom>
          <a:solidFill>
            <a:srgbClr val="E4E4F2"/>
          </a:solidFill>
          <a:ln w="9525" algn="ctr">
            <a:noFill/>
            <a:round/>
            <a:headEnd/>
            <a:tailEnd/>
          </a:ln>
          <a:effectLst/>
        </p:spPr>
        <p:txBody>
          <a:bodyPr wrap="square" lIns="180000" tIns="180000" rIns="180000" bIns="180000" anchor="t" anchorCtr="0">
            <a:spAutoFit/>
          </a:bodyPr>
          <a:lstStyle/>
          <a:p>
            <a:pPr marR="0" algn="l" rtl="0"/>
            <a:r>
              <a:rPr lang="de-AT" sz="2800" i="0" u="none" strike="noStrike" baseline="30000" dirty="0">
                <a:solidFill>
                  <a:srgbClr val="575756"/>
                </a:solidFill>
                <a:latin typeface="Calibri" panose="020F0502020204030204" pitchFamily="34" charset="0"/>
              </a:rPr>
              <a:t>Weitere Informationen und entsprechende Empfehlungen zur Ernährungspyramide finden Sie auf der Seite des Sozialministeriums:</a:t>
            </a:r>
          </a:p>
          <a:p>
            <a:pPr marR="0" algn="l" rtl="0"/>
            <a:r>
              <a:rPr lang="de-AT" sz="3200" b="1" i="0" u="none" strike="noStrike" baseline="30000" dirty="0">
                <a:solidFill>
                  <a:srgbClr val="3B5BA0"/>
                </a:solidFill>
                <a:latin typeface="Calibri" panose="020F0502020204030204" pitchFamily="34" charset="0"/>
              </a:rPr>
              <a:t>www.sozialministerium.gv.at</a:t>
            </a:r>
          </a:p>
        </p:txBody>
      </p:sp>
    </p:spTree>
    <p:extLst>
      <p:ext uri="{BB962C8B-B14F-4D97-AF65-F5344CB8AC3E}">
        <p14:creationId xmlns:p14="http://schemas.microsoft.com/office/powerpoint/2010/main" val="4041378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0000"/>
            <a:ext cx="8275320" cy="1080000"/>
          </a:xfrm>
        </p:spPr>
        <p:txBody>
          <a:bodyPr>
            <a:normAutofit fontScale="90000"/>
          </a:bodyPr>
          <a:lstStyle/>
          <a:p>
            <a:pPr>
              <a:spcBef>
                <a:spcPts val="1200"/>
              </a:spcBef>
              <a:spcAft>
                <a:spcPts val="1200"/>
              </a:spcAft>
            </a:pPr>
            <a:r>
              <a:rPr lang="de-DE" dirty="0"/>
              <a:t>So genießen Sie gesund – </a:t>
            </a:r>
            <a:br>
              <a:rPr lang="de-DE" dirty="0"/>
            </a:br>
            <a:br>
              <a:rPr lang="de-DE" sz="1000" dirty="0"/>
            </a:br>
            <a:r>
              <a:rPr lang="de-DE" sz="2400" dirty="0"/>
              <a:t>Die Österreichische Ernährungspyramide </a:t>
            </a:r>
            <a:r>
              <a:rPr lang="de-DE" sz="2400" b="1" u="sng" dirty="0"/>
              <a:t>ohne</a:t>
            </a:r>
            <a:r>
              <a:rPr lang="de-DE" sz="2400" dirty="0"/>
              <a:t> Fisch und Fleisch</a:t>
            </a:r>
            <a:endParaRPr lang="de-DE" dirty="0"/>
          </a:p>
        </p:txBody>
      </p:sp>
      <p:sp>
        <p:nvSpPr>
          <p:cNvPr id="5" name="Textfeld 4"/>
          <p:cNvSpPr txBox="1"/>
          <p:nvPr/>
        </p:nvSpPr>
        <p:spPr>
          <a:xfrm>
            <a:off x="2903255" y="6528389"/>
            <a:ext cx="6385489" cy="152966"/>
          </a:xfrm>
          <a:prstGeom prst="rect">
            <a:avLst/>
          </a:prstGeom>
        </p:spPr>
        <p:txBody>
          <a:bodyPr vert="horz" wrap="none" lIns="0" tIns="0" rIns="0" bIns="0" rtlCol="0">
            <a:noAutofit/>
          </a:bodyPr>
          <a:lstStyle/>
          <a:p>
            <a:pPr marR="0" algn="ctr" rtl="0"/>
            <a:r>
              <a:rPr lang="de-AT" sz="1800" b="0" u="none" strike="noStrike" baseline="30000" dirty="0">
                <a:solidFill>
                  <a:srgbClr val="000000"/>
                </a:solidFill>
                <a:latin typeface="Calibri" panose="020F0502020204030204" pitchFamily="34" charset="0"/>
              </a:rPr>
              <a:t>Quellenangabe: Bundesministerium für Soziales, Gesundheit, Pflege und Konsumentenschutz, 2024</a:t>
            </a:r>
          </a:p>
        </p:txBody>
      </p:sp>
      <p:pic>
        <p:nvPicPr>
          <p:cNvPr id="4" name="Grafik 3">
            <a:extLst>
              <a:ext uri="{FF2B5EF4-FFF2-40B4-BE49-F238E27FC236}">
                <a16:creationId xmlns:a16="http://schemas.microsoft.com/office/drawing/2014/main" id="{347DEEE8-1D99-2C8F-C1BE-D0D61838FD4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14807" b="11111"/>
          <a:stretch/>
        </p:blipFill>
        <p:spPr>
          <a:xfrm>
            <a:off x="838200" y="2105242"/>
            <a:ext cx="7707001" cy="4037114"/>
          </a:xfrm>
          <a:prstGeom prst="rect">
            <a:avLst/>
          </a:prstGeom>
        </p:spPr>
      </p:pic>
      <p:sp>
        <p:nvSpPr>
          <p:cNvPr id="3" name="Ovale Legende 24">
            <a:extLst>
              <a:ext uri="{FF2B5EF4-FFF2-40B4-BE49-F238E27FC236}">
                <a16:creationId xmlns:a16="http://schemas.microsoft.com/office/drawing/2014/main" id="{A1AD885C-F21E-10CA-E3FA-5CB71CDABF53}"/>
              </a:ext>
            </a:extLst>
          </p:cNvPr>
          <p:cNvSpPr>
            <a:spLocks noChangeArrowheads="1"/>
          </p:cNvSpPr>
          <p:nvPr/>
        </p:nvSpPr>
        <p:spPr bwMode="auto">
          <a:xfrm>
            <a:off x="7415561" y="1917498"/>
            <a:ext cx="3938239" cy="1620000"/>
          </a:xfrm>
          <a:prstGeom prst="wedgeRectCallout">
            <a:avLst>
              <a:gd name="adj1" fmla="val -39443"/>
              <a:gd name="adj2" fmla="val -10157"/>
            </a:avLst>
          </a:prstGeom>
          <a:solidFill>
            <a:srgbClr val="E4E4F2"/>
          </a:solidFill>
          <a:ln w="9525" algn="ctr">
            <a:noFill/>
            <a:round/>
            <a:headEnd/>
            <a:tailEnd/>
          </a:ln>
          <a:effectLst/>
        </p:spPr>
        <p:txBody>
          <a:bodyPr wrap="square" lIns="180000" tIns="180000" rIns="180000" bIns="180000" anchor="t" anchorCtr="0">
            <a:spAutoFit/>
          </a:bodyPr>
          <a:lstStyle/>
          <a:p>
            <a:pPr marR="0" algn="l" rtl="0"/>
            <a:r>
              <a:rPr lang="de-AT" sz="2800" i="0" u="none" strike="noStrike" baseline="30000" dirty="0">
                <a:solidFill>
                  <a:srgbClr val="575756"/>
                </a:solidFill>
                <a:latin typeface="Calibri" panose="020F0502020204030204" pitchFamily="34" charset="0"/>
              </a:rPr>
              <a:t>Weitere Informationen und entsprechende Empfehlungen zur Ernährungspyramide finden Sie auf der Seite des Sozialministeriums:</a:t>
            </a:r>
          </a:p>
          <a:p>
            <a:pPr marR="0" algn="l" rtl="0"/>
            <a:r>
              <a:rPr lang="de-AT" sz="3200" b="1" i="0" u="none" strike="noStrike" baseline="30000" dirty="0">
                <a:solidFill>
                  <a:srgbClr val="3B5BA0"/>
                </a:solidFill>
                <a:latin typeface="Calibri" panose="020F0502020204030204" pitchFamily="34" charset="0"/>
              </a:rPr>
              <a:t>www.sozialministerium.gv.at</a:t>
            </a:r>
          </a:p>
        </p:txBody>
      </p:sp>
    </p:spTree>
    <p:extLst>
      <p:ext uri="{BB962C8B-B14F-4D97-AF65-F5344CB8AC3E}">
        <p14:creationId xmlns:p14="http://schemas.microsoft.com/office/powerpoint/2010/main" val="14998639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a:t>Ernährungspyramide: </a:t>
            </a:r>
            <a:br>
              <a:rPr lang="de-DE" dirty="0"/>
            </a:br>
            <a:r>
              <a:rPr lang="de-DE" b="1" dirty="0"/>
              <a:t>Alkoholfreie Getränke</a:t>
            </a:r>
          </a:p>
        </p:txBody>
      </p:sp>
      <p:sp>
        <p:nvSpPr>
          <p:cNvPr id="3" name="Inhaltsplatzhalter 2"/>
          <p:cNvSpPr>
            <a:spLocks noGrp="1"/>
          </p:cNvSpPr>
          <p:nvPr>
            <p:ph idx="1"/>
          </p:nvPr>
        </p:nvSpPr>
        <p:spPr/>
        <p:txBody>
          <a:bodyPr>
            <a:noAutofit/>
          </a:bodyPr>
          <a:lstStyle/>
          <a:p>
            <a:pPr>
              <a:defRPr/>
            </a:pPr>
            <a:r>
              <a:rPr lang="de-DE" altLang="de-DE" sz="2400" b="1" dirty="0"/>
              <a:t>Täglich</a:t>
            </a:r>
            <a:r>
              <a:rPr lang="de-DE" altLang="de-DE" sz="2400" dirty="0"/>
              <a:t> 1,5 bis 2 Liter zucker- und alkohol</a:t>
            </a:r>
            <a:r>
              <a:rPr lang="de-DE" altLang="de-DE" sz="2400" b="1" dirty="0"/>
              <a:t>freie</a:t>
            </a:r>
            <a:r>
              <a:rPr lang="de-DE" altLang="de-DE" sz="2400" dirty="0"/>
              <a:t> Getränke </a:t>
            </a:r>
            <a:br>
              <a:rPr lang="de-DE" altLang="de-DE" sz="2400" dirty="0"/>
            </a:br>
            <a:r>
              <a:rPr lang="de-DE" altLang="de-DE" sz="2400" dirty="0"/>
              <a:t>(z. B. Leitungswasser, Mineralwasser, ungesüßter Tee und Kaffee)</a:t>
            </a:r>
          </a:p>
          <a:p>
            <a:pPr>
              <a:defRPr/>
            </a:pPr>
            <a:r>
              <a:rPr lang="de-AT" altLang="de-DE" sz="2400" dirty="0"/>
              <a:t>Alkohol ist ein Genussmittel und kein Getränk – </a:t>
            </a:r>
            <a:br>
              <a:rPr lang="de-AT" altLang="de-DE" sz="2400" dirty="0"/>
            </a:br>
            <a:r>
              <a:rPr lang="de-AT" altLang="de-DE" sz="2400" dirty="0"/>
              <a:t>hat viel Zucker und Kalorien</a:t>
            </a:r>
            <a:endParaRPr lang="de-DE" altLang="de-DE" sz="1600" dirty="0"/>
          </a:p>
        </p:txBody>
      </p:sp>
      <p:sp>
        <p:nvSpPr>
          <p:cNvPr id="6" name="Textfeld 5"/>
          <p:cNvSpPr txBox="1"/>
          <p:nvPr/>
        </p:nvSpPr>
        <p:spPr>
          <a:xfrm>
            <a:off x="4146175" y="4332304"/>
            <a:ext cx="4474041" cy="1218590"/>
          </a:xfrm>
          <a:prstGeom prst="rect">
            <a:avLst/>
          </a:prstGeom>
        </p:spPr>
        <p:txBody>
          <a:bodyPr vert="horz" wrap="square" lIns="0" tIns="0" rIns="0" bIns="0" rtlCol="0">
            <a:noAutofit/>
          </a:bodyPr>
          <a:lstStyle/>
          <a:p>
            <a:pPr>
              <a:lnSpc>
                <a:spcPct val="90000"/>
              </a:lnSpc>
              <a:spcBef>
                <a:spcPts val="300"/>
              </a:spcBef>
            </a:pPr>
            <a:endParaRPr kumimoji="0" lang="de-DE" sz="2400" b="0" i="1" u="none" strike="noStrike" kern="1200" cap="none" spc="0" normalizeH="0" baseline="0" noProof="0" dirty="0">
              <a:ln>
                <a:noFill/>
              </a:ln>
              <a:solidFill>
                <a:srgbClr val="575756"/>
              </a:solidFill>
              <a:effectLst/>
              <a:uLnTx/>
              <a:uFillTx/>
              <a:latin typeface="+mj-lt"/>
            </a:endParaRPr>
          </a:p>
        </p:txBody>
      </p:sp>
      <p:sp>
        <p:nvSpPr>
          <p:cNvPr id="8" name="Ovale Legende 24"/>
          <p:cNvSpPr>
            <a:spLocks noChangeArrowheads="1"/>
          </p:cNvSpPr>
          <p:nvPr/>
        </p:nvSpPr>
        <p:spPr bwMode="auto">
          <a:xfrm>
            <a:off x="838200" y="4577926"/>
            <a:ext cx="7125929" cy="757130"/>
          </a:xfrm>
          <a:prstGeom prst="wedgeRectCallout">
            <a:avLst>
              <a:gd name="adj1" fmla="val -39443"/>
              <a:gd name="adj2" fmla="val -10157"/>
            </a:avLst>
          </a:prstGeom>
          <a:solidFill>
            <a:srgbClr val="E4E4F2"/>
          </a:solidFill>
          <a:ln w="9525" algn="ctr">
            <a:noFill/>
            <a:round/>
            <a:headEnd/>
            <a:tailEnd/>
          </a:ln>
          <a:effectLst/>
        </p:spPr>
        <p:txBody>
          <a:bodyPr wrap="square" lIns="90000" anchor="t" anchorCtr="0">
            <a:spAutoFit/>
          </a:bodyPr>
          <a:lstStyle/>
          <a:p>
            <a:pPr>
              <a:lnSpc>
                <a:spcPct val="90000"/>
              </a:lnSpc>
              <a:spcBef>
                <a:spcPts val="300"/>
              </a:spcBef>
            </a:pPr>
            <a:r>
              <a:rPr lang="de-DE" sz="2400" i="1" dirty="0">
                <a:solidFill>
                  <a:srgbClr val="575756"/>
                </a:solidFill>
              </a:rPr>
              <a:t>Trinken Sie über den Tag verteilt. Das kann den Heißhunger verringern und den Blutzucker senken.</a:t>
            </a:r>
          </a:p>
        </p:txBody>
      </p:sp>
      <p:sp>
        <p:nvSpPr>
          <p:cNvPr id="9" name="Ovale Legende 3"/>
          <p:cNvSpPr>
            <a:spLocks noChangeArrowheads="1"/>
          </p:cNvSpPr>
          <p:nvPr/>
        </p:nvSpPr>
        <p:spPr bwMode="auto">
          <a:xfrm>
            <a:off x="838203" y="4016497"/>
            <a:ext cx="882014" cy="523220"/>
          </a:xfrm>
          <a:prstGeom prst="rect">
            <a:avLst/>
          </a:prstGeom>
          <a:solidFill>
            <a:srgbClr val="3B5BA1"/>
          </a:solidFill>
          <a:ln w="9525" algn="ctr">
            <a:noFill/>
            <a:round/>
            <a:headEnd/>
            <a:tailEnd/>
          </a:ln>
          <a:effectLst/>
        </p:spPr>
        <p:txBody>
          <a:bodyPr wrap="square" anchor="ctr">
            <a:spAutoFit/>
          </a:bodyPr>
          <a:lstStyle/>
          <a:p>
            <a:r>
              <a:rPr lang="de-DE" altLang="de-DE" sz="2800" b="1" dirty="0">
                <a:solidFill>
                  <a:schemeClr val="bg1"/>
                </a:solidFill>
                <a:latin typeface="Calibri" panose="020F0502020204030204" pitchFamily="34" charset="0"/>
                <a:ea typeface="+mj-ea"/>
                <a:cs typeface="Calibri" panose="020F0502020204030204" pitchFamily="34" charset="0"/>
              </a:rPr>
              <a:t>Tipp</a:t>
            </a:r>
          </a:p>
        </p:txBody>
      </p:sp>
      <p:pic>
        <p:nvPicPr>
          <p:cNvPr id="5" name="Grafik 4">
            <a:extLst>
              <a:ext uri="{FF2B5EF4-FFF2-40B4-BE49-F238E27FC236}">
                <a16:creationId xmlns:a16="http://schemas.microsoft.com/office/drawing/2014/main" id="{6226F09A-73BF-8890-B9E2-B0F216A32EB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71840" y="3095516"/>
            <a:ext cx="2854090" cy="2996795"/>
          </a:xfrm>
          <a:prstGeom prst="rect">
            <a:avLst/>
          </a:prstGeom>
          <a:ln w="12700" cap="rnd">
            <a:noFill/>
          </a:ln>
        </p:spPr>
      </p:pic>
    </p:spTree>
    <p:extLst>
      <p:ext uri="{BB962C8B-B14F-4D97-AF65-F5344CB8AC3E}">
        <p14:creationId xmlns:p14="http://schemas.microsoft.com/office/powerpoint/2010/main" val="6227107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a:t>Ernährungspyramide: </a:t>
            </a:r>
            <a:br>
              <a:rPr lang="de-DE" dirty="0"/>
            </a:br>
            <a:r>
              <a:rPr lang="de-DE" b="1" dirty="0"/>
              <a:t>Gemüse und Obst</a:t>
            </a:r>
          </a:p>
        </p:txBody>
      </p:sp>
      <p:sp>
        <p:nvSpPr>
          <p:cNvPr id="3" name="Inhaltsplatzhalter 2"/>
          <p:cNvSpPr>
            <a:spLocks noGrp="1"/>
          </p:cNvSpPr>
          <p:nvPr>
            <p:ph idx="1"/>
          </p:nvPr>
        </p:nvSpPr>
        <p:spPr/>
        <p:txBody>
          <a:bodyPr>
            <a:normAutofit/>
          </a:bodyPr>
          <a:lstStyle/>
          <a:p>
            <a:pPr>
              <a:defRPr/>
            </a:pPr>
            <a:r>
              <a:rPr lang="de-DE" altLang="de-DE" sz="2400" b="1" dirty="0">
                <a:solidFill>
                  <a:srgbClr val="3B5BA1"/>
                </a:solidFill>
              </a:rPr>
              <a:t>Täglich</a:t>
            </a:r>
            <a:r>
              <a:rPr lang="de-DE" altLang="de-DE" sz="2400" dirty="0">
                <a:solidFill>
                  <a:srgbClr val="3B5BA1"/>
                </a:solidFill>
              </a:rPr>
              <a:t> </a:t>
            </a:r>
            <a:r>
              <a:rPr lang="de-DE" altLang="de-DE" sz="2400" dirty="0"/>
              <a:t>mind. 3 Portionen Gemüse</a:t>
            </a:r>
          </a:p>
          <a:p>
            <a:pPr>
              <a:defRPr/>
            </a:pPr>
            <a:r>
              <a:rPr lang="de-DE" altLang="de-DE" sz="2400" b="1" dirty="0">
                <a:solidFill>
                  <a:srgbClr val="3B5BA1"/>
                </a:solidFill>
              </a:rPr>
              <a:t>Täglich</a:t>
            </a:r>
            <a:r>
              <a:rPr lang="de-DE" altLang="de-DE" sz="2400" dirty="0">
                <a:solidFill>
                  <a:srgbClr val="3B5BA1"/>
                </a:solidFill>
              </a:rPr>
              <a:t> </a:t>
            </a:r>
            <a:r>
              <a:rPr lang="de-DE" altLang="de-DE" sz="2400" dirty="0"/>
              <a:t>max. 2 Portionen Obst </a:t>
            </a:r>
            <a:endParaRPr lang="de-DE" altLang="de-DE" sz="2400" dirty="0">
              <a:solidFill>
                <a:srgbClr val="3B5BA1"/>
              </a:solidFill>
            </a:endParaRPr>
          </a:p>
        </p:txBody>
      </p:sp>
      <p:sp>
        <p:nvSpPr>
          <p:cNvPr id="8" name="Ovale Legende 24"/>
          <p:cNvSpPr>
            <a:spLocks noChangeArrowheads="1"/>
          </p:cNvSpPr>
          <p:nvPr/>
        </p:nvSpPr>
        <p:spPr bwMode="auto">
          <a:xfrm>
            <a:off x="838200" y="3992043"/>
            <a:ext cx="5928360" cy="1089529"/>
          </a:xfrm>
          <a:prstGeom prst="wedgeRectCallout">
            <a:avLst>
              <a:gd name="adj1" fmla="val -39443"/>
              <a:gd name="adj2" fmla="val -10157"/>
            </a:avLst>
          </a:prstGeom>
          <a:solidFill>
            <a:srgbClr val="E4E4F2"/>
          </a:solidFill>
          <a:ln w="9525" algn="ctr">
            <a:noFill/>
            <a:round/>
            <a:headEnd/>
            <a:tailEnd/>
          </a:ln>
          <a:effectLst/>
        </p:spPr>
        <p:txBody>
          <a:bodyPr wrap="square" lIns="90000" anchor="t" anchorCtr="0">
            <a:spAutoFit/>
          </a:bodyPr>
          <a:lstStyle/>
          <a:p>
            <a:pPr>
              <a:lnSpc>
                <a:spcPct val="90000"/>
              </a:lnSpc>
              <a:spcBef>
                <a:spcPts val="300"/>
              </a:spcBef>
            </a:pPr>
            <a:r>
              <a:rPr lang="de-DE" sz="2400" i="1" dirty="0">
                <a:solidFill>
                  <a:srgbClr val="575756"/>
                </a:solidFill>
              </a:rPr>
              <a:t>Mehrmals täglich Gemüse, Salat und Obst machen Ihren Speiseplan vitamin-, mineral- und ballaststoffreich!</a:t>
            </a:r>
          </a:p>
        </p:txBody>
      </p:sp>
      <p:sp>
        <p:nvSpPr>
          <p:cNvPr id="9" name="Ovale Legende 3"/>
          <p:cNvSpPr>
            <a:spLocks noChangeArrowheads="1"/>
          </p:cNvSpPr>
          <p:nvPr/>
        </p:nvSpPr>
        <p:spPr bwMode="auto">
          <a:xfrm>
            <a:off x="838203" y="3430614"/>
            <a:ext cx="882014" cy="523220"/>
          </a:xfrm>
          <a:prstGeom prst="rect">
            <a:avLst/>
          </a:prstGeom>
          <a:solidFill>
            <a:srgbClr val="3B5BA1"/>
          </a:solidFill>
          <a:ln w="9525" algn="ctr">
            <a:noFill/>
            <a:round/>
            <a:headEnd/>
            <a:tailEnd/>
          </a:ln>
          <a:effectLst/>
        </p:spPr>
        <p:txBody>
          <a:bodyPr wrap="square" anchor="ctr">
            <a:spAutoFit/>
          </a:bodyPr>
          <a:lstStyle/>
          <a:p>
            <a:r>
              <a:rPr lang="de-DE" altLang="de-DE" sz="2800" b="1" dirty="0">
                <a:solidFill>
                  <a:schemeClr val="bg1"/>
                </a:solidFill>
                <a:latin typeface="Calibri" panose="020F0502020204030204" pitchFamily="34" charset="0"/>
                <a:ea typeface="+mj-ea"/>
                <a:cs typeface="Calibri" panose="020F0502020204030204" pitchFamily="34" charset="0"/>
              </a:rPr>
              <a:t>Tipp</a:t>
            </a:r>
          </a:p>
        </p:txBody>
      </p:sp>
      <p:pic>
        <p:nvPicPr>
          <p:cNvPr id="5" name="Grafik 4">
            <a:extLst>
              <a:ext uri="{FF2B5EF4-FFF2-40B4-BE49-F238E27FC236}">
                <a16:creationId xmlns:a16="http://schemas.microsoft.com/office/drawing/2014/main" id="{186E737C-9B7C-A210-151F-81B0AE3EFD5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934197" y="2583910"/>
            <a:ext cx="4419600" cy="1280160"/>
          </a:xfrm>
          <a:prstGeom prst="rect">
            <a:avLst/>
          </a:prstGeom>
        </p:spPr>
      </p:pic>
      <p:pic>
        <p:nvPicPr>
          <p:cNvPr id="10" name="Grafik 9">
            <a:extLst>
              <a:ext uri="{FF2B5EF4-FFF2-40B4-BE49-F238E27FC236}">
                <a16:creationId xmlns:a16="http://schemas.microsoft.com/office/drawing/2014/main" id="{121BE80D-4AF5-3379-02A8-1DA59EAB1AF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88580" y="4153182"/>
            <a:ext cx="2743200" cy="1280160"/>
          </a:xfrm>
          <a:prstGeom prst="rect">
            <a:avLst/>
          </a:prstGeom>
        </p:spPr>
      </p:pic>
    </p:spTree>
    <p:extLst>
      <p:ext uri="{BB962C8B-B14F-4D97-AF65-F5344CB8AC3E}">
        <p14:creationId xmlns:p14="http://schemas.microsoft.com/office/powerpoint/2010/main" val="28892183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a:t>Ernährungspyramide: </a:t>
            </a:r>
            <a:br>
              <a:rPr lang="de-DE" dirty="0"/>
            </a:br>
            <a:r>
              <a:rPr lang="de-DE" b="1" dirty="0"/>
              <a:t>Getreide und Kartoffeln</a:t>
            </a:r>
          </a:p>
        </p:txBody>
      </p:sp>
      <p:sp>
        <p:nvSpPr>
          <p:cNvPr id="3" name="Inhaltsplatzhalter 2"/>
          <p:cNvSpPr>
            <a:spLocks noGrp="1"/>
          </p:cNvSpPr>
          <p:nvPr>
            <p:ph idx="1"/>
          </p:nvPr>
        </p:nvSpPr>
        <p:spPr/>
        <p:txBody>
          <a:bodyPr>
            <a:normAutofit/>
          </a:bodyPr>
          <a:lstStyle/>
          <a:p>
            <a:r>
              <a:rPr lang="de-DE" altLang="de-DE" sz="2400" b="1" dirty="0">
                <a:solidFill>
                  <a:srgbClr val="3B5BA1"/>
                </a:solidFill>
              </a:rPr>
              <a:t>Täglich</a:t>
            </a:r>
            <a:r>
              <a:rPr lang="de-DE" altLang="de-DE" sz="2400" dirty="0">
                <a:solidFill>
                  <a:srgbClr val="3B5BA1"/>
                </a:solidFill>
              </a:rPr>
              <a:t> </a:t>
            </a:r>
            <a:r>
              <a:rPr lang="de-DE" altLang="de-DE" sz="2400" dirty="0"/>
              <a:t>4 Portionen Getreide, Brot, Nudeln, Reis oder Kartoffeln – vorzugsweise Vollkorn</a:t>
            </a:r>
          </a:p>
          <a:p>
            <a:r>
              <a:rPr lang="de-DE" altLang="de-DE" sz="2400" b="1" dirty="0">
                <a:solidFill>
                  <a:srgbClr val="3B5BA1"/>
                </a:solidFill>
              </a:rPr>
              <a:t>        Täglich</a:t>
            </a:r>
            <a:r>
              <a:rPr lang="de-DE" altLang="de-DE" sz="2400" dirty="0">
                <a:solidFill>
                  <a:srgbClr val="3B5BA1"/>
                </a:solidFill>
              </a:rPr>
              <a:t> </a:t>
            </a:r>
            <a:r>
              <a:rPr lang="de-DE" altLang="de-DE" sz="2400" dirty="0"/>
              <a:t>5 Portionen</a:t>
            </a:r>
          </a:p>
          <a:p>
            <a:pPr marL="0" indent="0">
              <a:buNone/>
            </a:pPr>
            <a:endParaRPr lang="de-DE" sz="1800" b="0" i="0" u="none" strike="noStrike" baseline="30000" dirty="0">
              <a:solidFill>
                <a:srgbClr val="3B5BA1"/>
              </a:solidFill>
              <a:latin typeface="Calibri" panose="020F0502020204030204" pitchFamily="34" charset="0"/>
            </a:endParaRPr>
          </a:p>
          <a:p>
            <a:endParaRPr lang="de-DE" altLang="de-DE" dirty="0">
              <a:solidFill>
                <a:srgbClr val="3B5BA1"/>
              </a:solidFill>
            </a:endParaRPr>
          </a:p>
        </p:txBody>
      </p:sp>
      <p:sp>
        <p:nvSpPr>
          <p:cNvPr id="9" name="Ovale Legende 24"/>
          <p:cNvSpPr>
            <a:spLocks noChangeArrowheads="1"/>
          </p:cNvSpPr>
          <p:nvPr/>
        </p:nvSpPr>
        <p:spPr bwMode="auto">
          <a:xfrm>
            <a:off x="838200" y="4245493"/>
            <a:ext cx="6912000" cy="757130"/>
          </a:xfrm>
          <a:prstGeom prst="wedgeRectCallout">
            <a:avLst>
              <a:gd name="adj1" fmla="val -39443"/>
              <a:gd name="adj2" fmla="val -10157"/>
            </a:avLst>
          </a:prstGeom>
          <a:solidFill>
            <a:srgbClr val="E4E4F2"/>
          </a:solidFill>
          <a:ln w="9525" algn="ctr">
            <a:noFill/>
            <a:round/>
            <a:headEnd/>
            <a:tailEnd/>
          </a:ln>
          <a:effectLst/>
        </p:spPr>
        <p:txBody>
          <a:bodyPr wrap="square" lIns="90000" anchor="t" anchorCtr="0">
            <a:spAutoFit/>
          </a:bodyPr>
          <a:lstStyle/>
          <a:p>
            <a:pPr>
              <a:lnSpc>
                <a:spcPct val="90000"/>
              </a:lnSpc>
              <a:spcBef>
                <a:spcPts val="300"/>
              </a:spcBef>
            </a:pPr>
            <a:r>
              <a:rPr lang="de-DE" sz="2400" i="1" dirty="0">
                <a:solidFill>
                  <a:srgbClr val="575756"/>
                </a:solidFill>
              </a:rPr>
              <a:t>Möglichst grobe Vollkornprodukte verwenden, denn diese lassen den Blutzucker langsamer ansteigen.</a:t>
            </a:r>
          </a:p>
        </p:txBody>
      </p:sp>
      <p:sp>
        <p:nvSpPr>
          <p:cNvPr id="10" name="Ovale Legende 3"/>
          <p:cNvSpPr>
            <a:spLocks noChangeArrowheads="1"/>
          </p:cNvSpPr>
          <p:nvPr/>
        </p:nvSpPr>
        <p:spPr bwMode="auto">
          <a:xfrm>
            <a:off x="838203" y="3684064"/>
            <a:ext cx="882014" cy="523220"/>
          </a:xfrm>
          <a:prstGeom prst="rect">
            <a:avLst/>
          </a:prstGeom>
          <a:solidFill>
            <a:srgbClr val="3B5BA1"/>
          </a:solidFill>
          <a:ln w="9525" algn="ctr">
            <a:noFill/>
            <a:round/>
            <a:headEnd/>
            <a:tailEnd/>
          </a:ln>
          <a:effectLst/>
        </p:spPr>
        <p:txBody>
          <a:bodyPr wrap="square" anchor="ctr">
            <a:spAutoFit/>
          </a:bodyPr>
          <a:lstStyle/>
          <a:p>
            <a:r>
              <a:rPr lang="de-DE" altLang="de-DE" sz="2800" b="1" dirty="0">
                <a:solidFill>
                  <a:schemeClr val="bg1"/>
                </a:solidFill>
                <a:latin typeface="Calibri" panose="020F0502020204030204" pitchFamily="34" charset="0"/>
                <a:ea typeface="+mj-ea"/>
                <a:cs typeface="Calibri" panose="020F0502020204030204" pitchFamily="34" charset="0"/>
              </a:rPr>
              <a:t>Tipp</a:t>
            </a:r>
          </a:p>
        </p:txBody>
      </p:sp>
      <p:pic>
        <p:nvPicPr>
          <p:cNvPr id="5" name="Grafik 4">
            <a:extLst>
              <a:ext uri="{FF2B5EF4-FFF2-40B4-BE49-F238E27FC236}">
                <a16:creationId xmlns:a16="http://schemas.microsoft.com/office/drawing/2014/main" id="{1DD4C548-ADC2-8DF4-CC7D-89BC646DFDF2}"/>
              </a:ext>
            </a:extLst>
          </p:cNvPr>
          <p:cNvPicPr>
            <a:picLocks noChangeAspect="1"/>
          </p:cNvPicPr>
          <p:nvPr/>
        </p:nvPicPr>
        <p:blipFill>
          <a:blip r:embed="rId3" cstate="print">
            <a:extLst>
              <a:ext uri="{28A0092B-C50C-407E-A947-70E740481C1C}">
                <a14:useLocalDpi xmlns:a14="http://schemas.microsoft.com/office/drawing/2010/main"/>
              </a:ext>
            </a:extLst>
          </a:blip>
          <a:srcRect r="51312"/>
          <a:stretch/>
        </p:blipFill>
        <p:spPr>
          <a:xfrm>
            <a:off x="7985760" y="2530205"/>
            <a:ext cx="3116440" cy="1280160"/>
          </a:xfrm>
          <a:prstGeom prst="rect">
            <a:avLst/>
          </a:prstGeom>
        </p:spPr>
      </p:pic>
      <p:pic>
        <p:nvPicPr>
          <p:cNvPr id="6" name="Grafik 5">
            <a:extLst>
              <a:ext uri="{FF2B5EF4-FFF2-40B4-BE49-F238E27FC236}">
                <a16:creationId xmlns:a16="http://schemas.microsoft.com/office/drawing/2014/main" id="{7FABDE75-169F-8327-4BA9-3E2859DBDB57}"/>
              </a:ext>
            </a:extLst>
          </p:cNvPr>
          <p:cNvPicPr>
            <a:picLocks noChangeAspect="1"/>
          </p:cNvPicPr>
          <p:nvPr/>
        </p:nvPicPr>
        <p:blipFill>
          <a:blip r:embed="rId3" cstate="print">
            <a:extLst>
              <a:ext uri="{28A0092B-C50C-407E-A947-70E740481C1C}">
                <a14:useLocalDpi xmlns:a14="http://schemas.microsoft.com/office/drawing/2010/main"/>
              </a:ext>
            </a:extLst>
          </a:blip>
          <a:srcRect l="49799"/>
          <a:stretch/>
        </p:blipFill>
        <p:spPr>
          <a:xfrm>
            <a:off x="7985760" y="4195990"/>
            <a:ext cx="3213240" cy="1280160"/>
          </a:xfrm>
          <a:prstGeom prst="rect">
            <a:avLst/>
          </a:prstGeom>
        </p:spPr>
      </p:pic>
      <p:pic>
        <p:nvPicPr>
          <p:cNvPr id="7" name="Grafik 6">
            <a:extLst>
              <a:ext uri="{FF2B5EF4-FFF2-40B4-BE49-F238E27FC236}">
                <a16:creationId xmlns:a16="http://schemas.microsoft.com/office/drawing/2014/main" id="{7CDDA0E4-DFEC-6E8C-18D7-B98CA70E233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74850" y="2400570"/>
            <a:ext cx="800100" cy="800100"/>
          </a:xfrm>
          <a:prstGeom prst="rect">
            <a:avLst/>
          </a:prstGeom>
        </p:spPr>
      </p:pic>
      <p:sp>
        <p:nvSpPr>
          <p:cNvPr id="11" name="Textfeld 10">
            <a:extLst>
              <a:ext uri="{FF2B5EF4-FFF2-40B4-BE49-F238E27FC236}">
                <a16:creationId xmlns:a16="http://schemas.microsoft.com/office/drawing/2014/main" id="{66756D68-FAD4-4474-C06A-48B62A0AEA5E}"/>
              </a:ext>
            </a:extLst>
          </p:cNvPr>
          <p:cNvSpPr txBox="1"/>
          <p:nvPr/>
        </p:nvSpPr>
        <p:spPr>
          <a:xfrm>
            <a:off x="1279210" y="5563723"/>
            <a:ext cx="6100762" cy="461665"/>
          </a:xfrm>
          <a:prstGeom prst="rect">
            <a:avLst/>
          </a:prstGeom>
          <a:noFill/>
        </p:spPr>
        <p:txBody>
          <a:bodyPr wrap="square">
            <a:spAutoFit/>
          </a:bodyPr>
          <a:lstStyle/>
          <a:p>
            <a:r>
              <a:rPr lang="de-DE" sz="2400" baseline="30000" dirty="0">
                <a:solidFill>
                  <a:srgbClr val="000000"/>
                </a:solidFill>
                <a:latin typeface="Calibri" panose="020F0502020204030204" pitchFamily="34" charset="0"/>
              </a:rPr>
              <a:t> </a:t>
            </a:r>
            <a:r>
              <a:rPr lang="de-DE" sz="2400" b="0" i="0" u="none" strike="noStrike" baseline="30000" dirty="0">
                <a:solidFill>
                  <a:srgbClr val="000000"/>
                </a:solidFill>
                <a:latin typeface="Calibri" panose="020F0502020204030204" pitchFamily="34" charset="0"/>
              </a:rPr>
              <a:t>Ernährungsempfehlungen bei vegetarischer Ernährung</a:t>
            </a:r>
            <a:endParaRPr lang="de-AT" sz="2400" dirty="0"/>
          </a:p>
        </p:txBody>
      </p:sp>
      <p:pic>
        <p:nvPicPr>
          <p:cNvPr id="12" name="Grafik 11">
            <a:extLst>
              <a:ext uri="{FF2B5EF4-FFF2-40B4-BE49-F238E27FC236}">
                <a16:creationId xmlns:a16="http://schemas.microsoft.com/office/drawing/2014/main" id="{4E5F295A-B473-64AD-DC45-77847D86D84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38200" y="5476150"/>
            <a:ext cx="523221" cy="523221"/>
          </a:xfrm>
          <a:prstGeom prst="rect">
            <a:avLst/>
          </a:prstGeom>
        </p:spPr>
      </p:pic>
    </p:spTree>
    <p:extLst>
      <p:ext uri="{BB962C8B-B14F-4D97-AF65-F5344CB8AC3E}">
        <p14:creationId xmlns:p14="http://schemas.microsoft.com/office/powerpoint/2010/main" val="24604689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a:t>Ernährungspyramide: </a:t>
            </a:r>
            <a:br>
              <a:rPr lang="de-DE" dirty="0"/>
            </a:br>
            <a:r>
              <a:rPr lang="de-DE" b="1" dirty="0"/>
              <a:t>Milch und Milchprodukte</a:t>
            </a:r>
          </a:p>
        </p:txBody>
      </p:sp>
      <p:sp>
        <p:nvSpPr>
          <p:cNvPr id="3" name="Inhaltsplatzhalter 2"/>
          <p:cNvSpPr>
            <a:spLocks noGrp="1"/>
          </p:cNvSpPr>
          <p:nvPr>
            <p:ph idx="1"/>
          </p:nvPr>
        </p:nvSpPr>
        <p:spPr/>
        <p:txBody>
          <a:bodyPr>
            <a:normAutofit/>
          </a:bodyPr>
          <a:lstStyle/>
          <a:p>
            <a:pPr>
              <a:defRPr/>
            </a:pPr>
            <a:r>
              <a:rPr lang="de-DE" altLang="de-DE" sz="2400" b="1" dirty="0">
                <a:solidFill>
                  <a:srgbClr val="3B5BA1"/>
                </a:solidFill>
              </a:rPr>
              <a:t>Täglich </a:t>
            </a:r>
            <a:r>
              <a:rPr lang="de-DE" altLang="de-DE" sz="2400" dirty="0"/>
              <a:t>2 Portionen Milch und Milchprodukte</a:t>
            </a:r>
          </a:p>
          <a:p>
            <a:pPr>
              <a:defRPr/>
            </a:pPr>
            <a:r>
              <a:rPr lang="de-DE" altLang="de-DE" sz="2400" b="1" dirty="0">
                <a:solidFill>
                  <a:srgbClr val="3B5BA1"/>
                </a:solidFill>
              </a:rPr>
              <a:t>        Täglich 3</a:t>
            </a:r>
            <a:r>
              <a:rPr lang="de-DE" altLang="de-DE" sz="2400" dirty="0">
                <a:solidFill>
                  <a:srgbClr val="3B5BA1"/>
                </a:solidFill>
              </a:rPr>
              <a:t> </a:t>
            </a:r>
            <a:r>
              <a:rPr lang="de-DE" altLang="de-DE" sz="2400" dirty="0"/>
              <a:t>Portionen Milch und Milchprodukte</a:t>
            </a:r>
          </a:p>
          <a:p>
            <a:pPr>
              <a:defRPr/>
            </a:pPr>
            <a:endParaRPr lang="de-AT" altLang="de-DE" sz="2400" dirty="0">
              <a:solidFill>
                <a:srgbClr val="3B5BA1"/>
              </a:solidFill>
            </a:endParaRPr>
          </a:p>
        </p:txBody>
      </p:sp>
      <p:sp>
        <p:nvSpPr>
          <p:cNvPr id="8" name="Ovale Legende 24"/>
          <p:cNvSpPr>
            <a:spLocks noChangeArrowheads="1"/>
          </p:cNvSpPr>
          <p:nvPr/>
        </p:nvSpPr>
        <p:spPr bwMode="auto">
          <a:xfrm>
            <a:off x="838200" y="4005339"/>
            <a:ext cx="5329820" cy="1089529"/>
          </a:xfrm>
          <a:prstGeom prst="wedgeRectCallout">
            <a:avLst>
              <a:gd name="adj1" fmla="val -39443"/>
              <a:gd name="adj2" fmla="val -10157"/>
            </a:avLst>
          </a:prstGeom>
          <a:solidFill>
            <a:srgbClr val="E4E4F2"/>
          </a:solidFill>
          <a:ln w="9525" algn="ctr">
            <a:noFill/>
            <a:round/>
            <a:headEnd/>
            <a:tailEnd/>
          </a:ln>
          <a:effectLst/>
        </p:spPr>
        <p:txBody>
          <a:bodyPr wrap="square" lIns="90000" anchor="t" anchorCtr="0">
            <a:spAutoFit/>
          </a:bodyPr>
          <a:lstStyle/>
          <a:p>
            <a:pPr>
              <a:lnSpc>
                <a:spcPct val="90000"/>
              </a:lnSpc>
              <a:spcBef>
                <a:spcPts val="300"/>
              </a:spcBef>
            </a:pPr>
            <a:r>
              <a:rPr lang="de-DE" sz="2400" i="1" dirty="0">
                <a:solidFill>
                  <a:srgbClr val="575756"/>
                </a:solidFill>
              </a:rPr>
              <a:t>z. B. Naturjoghurt mit frischen Früchten – durch die Kombination mit Joghurt steigt der Blutzuckerspiegel langsamer an</a:t>
            </a:r>
          </a:p>
        </p:txBody>
      </p:sp>
      <p:sp>
        <p:nvSpPr>
          <p:cNvPr id="9" name="Ovale Legende 3"/>
          <p:cNvSpPr>
            <a:spLocks noChangeArrowheads="1"/>
          </p:cNvSpPr>
          <p:nvPr/>
        </p:nvSpPr>
        <p:spPr bwMode="auto">
          <a:xfrm>
            <a:off x="838203" y="3443910"/>
            <a:ext cx="882014" cy="523220"/>
          </a:xfrm>
          <a:prstGeom prst="rect">
            <a:avLst/>
          </a:prstGeom>
          <a:solidFill>
            <a:srgbClr val="3B5BA1"/>
          </a:solidFill>
          <a:ln w="9525" algn="ctr">
            <a:noFill/>
            <a:round/>
            <a:headEnd/>
            <a:tailEnd/>
          </a:ln>
          <a:effectLst/>
        </p:spPr>
        <p:txBody>
          <a:bodyPr wrap="square" anchor="ctr">
            <a:spAutoFit/>
          </a:bodyPr>
          <a:lstStyle/>
          <a:p>
            <a:r>
              <a:rPr lang="de-DE" altLang="de-DE" sz="2800" b="1" dirty="0">
                <a:solidFill>
                  <a:schemeClr val="bg1"/>
                </a:solidFill>
                <a:latin typeface="Calibri" panose="020F0502020204030204" pitchFamily="34" charset="0"/>
                <a:ea typeface="+mj-ea"/>
                <a:cs typeface="Calibri" panose="020F0502020204030204" pitchFamily="34" charset="0"/>
              </a:rPr>
              <a:t>Tipp</a:t>
            </a:r>
          </a:p>
        </p:txBody>
      </p:sp>
      <p:pic>
        <p:nvPicPr>
          <p:cNvPr id="5" name="Grafik 4">
            <a:extLst>
              <a:ext uri="{FF2B5EF4-FFF2-40B4-BE49-F238E27FC236}">
                <a16:creationId xmlns:a16="http://schemas.microsoft.com/office/drawing/2014/main" id="{4A59A7ED-9E1E-6A58-489B-4A503379BCC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402774" y="3598711"/>
            <a:ext cx="5185780" cy="1815023"/>
          </a:xfrm>
          <a:prstGeom prst="rect">
            <a:avLst/>
          </a:prstGeom>
        </p:spPr>
      </p:pic>
      <p:sp>
        <p:nvSpPr>
          <p:cNvPr id="6" name="Textfeld 5">
            <a:extLst>
              <a:ext uri="{FF2B5EF4-FFF2-40B4-BE49-F238E27FC236}">
                <a16:creationId xmlns:a16="http://schemas.microsoft.com/office/drawing/2014/main" id="{A168DEA5-E885-B9CE-A560-0BEEBD27B4D1}"/>
              </a:ext>
            </a:extLst>
          </p:cNvPr>
          <p:cNvSpPr txBox="1"/>
          <p:nvPr/>
        </p:nvSpPr>
        <p:spPr>
          <a:xfrm>
            <a:off x="1279210" y="5585415"/>
            <a:ext cx="6100762" cy="461665"/>
          </a:xfrm>
          <a:prstGeom prst="rect">
            <a:avLst/>
          </a:prstGeom>
          <a:noFill/>
        </p:spPr>
        <p:txBody>
          <a:bodyPr wrap="square">
            <a:spAutoFit/>
          </a:bodyPr>
          <a:lstStyle/>
          <a:p>
            <a:r>
              <a:rPr lang="de-DE" sz="2400" baseline="30000" dirty="0">
                <a:solidFill>
                  <a:srgbClr val="000000"/>
                </a:solidFill>
                <a:latin typeface="Calibri" panose="020F0502020204030204" pitchFamily="34" charset="0"/>
              </a:rPr>
              <a:t> </a:t>
            </a:r>
            <a:r>
              <a:rPr lang="de-DE" sz="2400" b="0" i="0" u="none" strike="noStrike" baseline="30000" dirty="0">
                <a:solidFill>
                  <a:srgbClr val="000000"/>
                </a:solidFill>
                <a:latin typeface="Calibri" panose="020F0502020204030204" pitchFamily="34" charset="0"/>
              </a:rPr>
              <a:t>Ernährungsempfehlungen bei vegetarischer Ernährung</a:t>
            </a:r>
            <a:endParaRPr lang="de-AT" sz="2400" dirty="0"/>
          </a:p>
        </p:txBody>
      </p:sp>
      <p:pic>
        <p:nvPicPr>
          <p:cNvPr id="7" name="Grafik 6">
            <a:extLst>
              <a:ext uri="{FF2B5EF4-FFF2-40B4-BE49-F238E27FC236}">
                <a16:creationId xmlns:a16="http://schemas.microsoft.com/office/drawing/2014/main" id="{F88410C6-20FA-52A0-F519-2AA0595BC2A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38200" y="5497842"/>
            <a:ext cx="523221" cy="523221"/>
          </a:xfrm>
          <a:prstGeom prst="rect">
            <a:avLst/>
          </a:prstGeom>
        </p:spPr>
      </p:pic>
      <p:pic>
        <p:nvPicPr>
          <p:cNvPr id="10" name="Grafik 9">
            <a:extLst>
              <a:ext uri="{FF2B5EF4-FFF2-40B4-BE49-F238E27FC236}">
                <a16:creationId xmlns:a16="http://schemas.microsoft.com/office/drawing/2014/main" id="{406BB6F9-78B6-8FFB-8600-594E2359742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65018" y="2065529"/>
            <a:ext cx="800100" cy="800100"/>
          </a:xfrm>
          <a:prstGeom prst="rect">
            <a:avLst/>
          </a:prstGeom>
        </p:spPr>
      </p:pic>
    </p:spTree>
    <p:extLst>
      <p:ext uri="{BB962C8B-B14F-4D97-AF65-F5344CB8AC3E}">
        <p14:creationId xmlns:p14="http://schemas.microsoft.com/office/powerpoint/2010/main" val="5230469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a:t>Ernährungspyramide: </a:t>
            </a:r>
            <a:br>
              <a:rPr lang="de-DE" dirty="0"/>
            </a:br>
            <a:r>
              <a:rPr lang="de-DE" b="1" dirty="0"/>
              <a:t>Öle, Fette, Nüsse und Samen</a:t>
            </a:r>
          </a:p>
        </p:txBody>
      </p:sp>
      <p:sp>
        <p:nvSpPr>
          <p:cNvPr id="3" name="Inhaltsplatzhalter 2"/>
          <p:cNvSpPr>
            <a:spLocks noGrp="1"/>
          </p:cNvSpPr>
          <p:nvPr>
            <p:ph idx="1"/>
          </p:nvPr>
        </p:nvSpPr>
        <p:spPr/>
        <p:txBody>
          <a:bodyPr>
            <a:normAutofit/>
          </a:bodyPr>
          <a:lstStyle/>
          <a:p>
            <a:r>
              <a:rPr lang="de-DE" altLang="de-DE" sz="2400" b="1" dirty="0">
                <a:solidFill>
                  <a:srgbClr val="3B5BA1"/>
                </a:solidFill>
              </a:rPr>
              <a:t>Täglich</a:t>
            </a:r>
            <a:r>
              <a:rPr lang="de-DE" altLang="de-DE" sz="2400" dirty="0">
                <a:solidFill>
                  <a:srgbClr val="3B5BA1"/>
                </a:solidFill>
              </a:rPr>
              <a:t> </a:t>
            </a:r>
            <a:r>
              <a:rPr lang="de-DE" altLang="de-DE" sz="2400" dirty="0"/>
              <a:t>1 – 2 EL Fette und Öle</a:t>
            </a:r>
          </a:p>
          <a:p>
            <a:r>
              <a:rPr lang="de-DE" altLang="de-DE" sz="2400" b="1" dirty="0">
                <a:solidFill>
                  <a:srgbClr val="3B5BA1"/>
                </a:solidFill>
              </a:rPr>
              <a:t>Täglich</a:t>
            </a:r>
            <a:r>
              <a:rPr lang="de-DE" altLang="de-DE" sz="2400" dirty="0">
                <a:solidFill>
                  <a:srgbClr val="3B5BA1"/>
                </a:solidFill>
              </a:rPr>
              <a:t> </a:t>
            </a:r>
            <a:r>
              <a:rPr lang="de-DE" altLang="de-DE" sz="2400" dirty="0"/>
              <a:t>2 EL Nüsse und Samen</a:t>
            </a:r>
          </a:p>
          <a:p>
            <a:r>
              <a:rPr lang="de-DE" altLang="de-DE" sz="2400" dirty="0"/>
              <a:t>Streich-, Back- und Bratfette sowie fettreiche Milchprodukte sparsam verwenden</a:t>
            </a:r>
          </a:p>
          <a:p>
            <a:endParaRPr lang="de-AT" altLang="de-DE" sz="2400" dirty="0">
              <a:solidFill>
                <a:srgbClr val="3B5BA1"/>
              </a:solidFill>
            </a:endParaRPr>
          </a:p>
          <a:p>
            <a:endParaRPr lang="de-AT" altLang="de-DE" sz="2400" dirty="0">
              <a:solidFill>
                <a:srgbClr val="3B5BA1"/>
              </a:solidFill>
            </a:endParaRPr>
          </a:p>
          <a:p>
            <a:pPr lvl="1"/>
            <a:endParaRPr lang="de-DE" altLang="de-DE" sz="2000" dirty="0">
              <a:solidFill>
                <a:srgbClr val="3B5BA1"/>
              </a:solidFill>
            </a:endParaRPr>
          </a:p>
        </p:txBody>
      </p:sp>
      <p:sp>
        <p:nvSpPr>
          <p:cNvPr id="8" name="Ovale Legende 24"/>
          <p:cNvSpPr>
            <a:spLocks noChangeArrowheads="1"/>
          </p:cNvSpPr>
          <p:nvPr/>
        </p:nvSpPr>
        <p:spPr bwMode="auto">
          <a:xfrm>
            <a:off x="838199" y="4555923"/>
            <a:ext cx="7352071" cy="1089529"/>
          </a:xfrm>
          <a:prstGeom prst="wedgeRectCallout">
            <a:avLst>
              <a:gd name="adj1" fmla="val -39443"/>
              <a:gd name="adj2" fmla="val -10157"/>
            </a:avLst>
          </a:prstGeom>
          <a:solidFill>
            <a:srgbClr val="E4E4F2"/>
          </a:solidFill>
          <a:ln w="9525" algn="ctr">
            <a:noFill/>
            <a:round/>
            <a:headEnd/>
            <a:tailEnd/>
          </a:ln>
          <a:effectLst/>
        </p:spPr>
        <p:txBody>
          <a:bodyPr wrap="square" lIns="90000" anchor="t" anchorCtr="0">
            <a:spAutoFit/>
          </a:bodyPr>
          <a:lstStyle/>
          <a:p>
            <a:pPr>
              <a:lnSpc>
                <a:spcPct val="90000"/>
              </a:lnSpc>
              <a:spcBef>
                <a:spcPts val="300"/>
              </a:spcBef>
            </a:pPr>
            <a:r>
              <a:rPr lang="de-DE" sz="2400" i="1" dirty="0">
                <a:solidFill>
                  <a:srgbClr val="575756"/>
                </a:solidFill>
              </a:rPr>
              <a:t>Gute pflanzliche Öle (z. B. Leinöl, Olivenöl, Rapsöl) enthalten mehrfach ungesättigte Fettsäuren, die sich positiv auf die Blutgefäße auswirken.</a:t>
            </a:r>
          </a:p>
        </p:txBody>
      </p:sp>
      <p:sp>
        <p:nvSpPr>
          <p:cNvPr id="9" name="Ovale Legende 3"/>
          <p:cNvSpPr>
            <a:spLocks noChangeArrowheads="1"/>
          </p:cNvSpPr>
          <p:nvPr/>
        </p:nvSpPr>
        <p:spPr bwMode="auto">
          <a:xfrm>
            <a:off x="838203" y="3994494"/>
            <a:ext cx="882014" cy="523220"/>
          </a:xfrm>
          <a:prstGeom prst="rect">
            <a:avLst/>
          </a:prstGeom>
          <a:solidFill>
            <a:srgbClr val="3B5BA1"/>
          </a:solidFill>
          <a:ln w="9525" algn="ctr">
            <a:noFill/>
            <a:round/>
            <a:headEnd/>
            <a:tailEnd/>
          </a:ln>
          <a:effectLst/>
        </p:spPr>
        <p:txBody>
          <a:bodyPr wrap="square" anchor="ctr">
            <a:spAutoFit/>
          </a:bodyPr>
          <a:lstStyle/>
          <a:p>
            <a:r>
              <a:rPr lang="de-DE" altLang="de-DE" sz="2800" b="1" dirty="0">
                <a:solidFill>
                  <a:schemeClr val="bg1"/>
                </a:solidFill>
                <a:latin typeface="Calibri" panose="020F0502020204030204" pitchFamily="34" charset="0"/>
                <a:ea typeface="+mj-ea"/>
                <a:cs typeface="Calibri" panose="020F0502020204030204" pitchFamily="34" charset="0"/>
              </a:rPr>
              <a:t>Tipp</a:t>
            </a:r>
          </a:p>
        </p:txBody>
      </p:sp>
      <p:pic>
        <p:nvPicPr>
          <p:cNvPr id="5" name="Grafik 4">
            <a:extLst>
              <a:ext uri="{FF2B5EF4-FFF2-40B4-BE49-F238E27FC236}">
                <a16:creationId xmlns:a16="http://schemas.microsoft.com/office/drawing/2014/main" id="{81C16333-C403-DEFB-62D7-F8C3BE63A9E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480895" y="4046652"/>
            <a:ext cx="2968152" cy="1888824"/>
          </a:xfrm>
          <a:prstGeom prst="rect">
            <a:avLst/>
          </a:prstGeom>
        </p:spPr>
      </p:pic>
    </p:spTree>
    <p:extLst>
      <p:ext uri="{BB962C8B-B14F-4D97-AF65-F5344CB8AC3E}">
        <p14:creationId xmlns:p14="http://schemas.microsoft.com/office/powerpoint/2010/main" val="14136170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456D59-8B3C-D241-7433-8A62954E7763}"/>
              </a:ext>
            </a:extLst>
          </p:cNvPr>
          <p:cNvSpPr>
            <a:spLocks noGrp="1"/>
          </p:cNvSpPr>
          <p:nvPr>
            <p:ph type="title"/>
          </p:nvPr>
        </p:nvSpPr>
        <p:spPr/>
        <p:txBody>
          <a:bodyPr>
            <a:normAutofit fontScale="90000"/>
          </a:bodyPr>
          <a:lstStyle/>
          <a:p>
            <a:r>
              <a:rPr lang="de-DE" dirty="0"/>
              <a:t>Ernährungspyramide: </a:t>
            </a:r>
            <a:br>
              <a:rPr lang="de-DE" dirty="0"/>
            </a:br>
            <a:r>
              <a:rPr lang="de-DE" b="1" dirty="0"/>
              <a:t>Hülsenfrüchte</a:t>
            </a:r>
            <a:endParaRPr lang="de-AT" b="1" dirty="0"/>
          </a:p>
        </p:txBody>
      </p:sp>
      <p:sp>
        <p:nvSpPr>
          <p:cNvPr id="3" name="Inhaltsplatzhalter 2">
            <a:extLst>
              <a:ext uri="{FF2B5EF4-FFF2-40B4-BE49-F238E27FC236}">
                <a16:creationId xmlns:a16="http://schemas.microsoft.com/office/drawing/2014/main" id="{76D35C1B-A48C-8A8E-886E-367AA14ED69C}"/>
              </a:ext>
            </a:extLst>
          </p:cNvPr>
          <p:cNvSpPr>
            <a:spLocks noGrp="1"/>
          </p:cNvSpPr>
          <p:nvPr>
            <p:ph idx="1"/>
          </p:nvPr>
        </p:nvSpPr>
        <p:spPr/>
        <p:txBody>
          <a:bodyPr/>
          <a:lstStyle/>
          <a:p>
            <a:r>
              <a:rPr lang="de-AT" b="1" dirty="0">
                <a:solidFill>
                  <a:srgbClr val="3B5BA1"/>
                </a:solidFill>
              </a:rPr>
              <a:t>Wöchentlich</a:t>
            </a:r>
            <a:r>
              <a:rPr lang="de-AT" dirty="0">
                <a:solidFill>
                  <a:srgbClr val="3B5BA1"/>
                </a:solidFill>
              </a:rPr>
              <a:t> </a:t>
            </a:r>
            <a:r>
              <a:rPr lang="de-AT" dirty="0"/>
              <a:t>mind. 3 Portionen</a:t>
            </a:r>
          </a:p>
          <a:p>
            <a:r>
              <a:rPr lang="de-AT" dirty="0">
                <a:solidFill>
                  <a:srgbClr val="3B5BA1"/>
                </a:solidFill>
              </a:rPr>
              <a:t>        </a:t>
            </a:r>
            <a:r>
              <a:rPr lang="de-AT" b="1" dirty="0">
                <a:solidFill>
                  <a:srgbClr val="3B5BA1"/>
                </a:solidFill>
              </a:rPr>
              <a:t>Wöchentlich</a:t>
            </a:r>
            <a:r>
              <a:rPr lang="de-AT" dirty="0">
                <a:solidFill>
                  <a:srgbClr val="3B5BA1"/>
                </a:solidFill>
              </a:rPr>
              <a:t> </a:t>
            </a:r>
            <a:r>
              <a:rPr lang="de-AT" dirty="0"/>
              <a:t>mind. 4 Portionen</a:t>
            </a:r>
          </a:p>
          <a:p>
            <a:endParaRPr lang="de-AT" dirty="0">
              <a:solidFill>
                <a:srgbClr val="3B5BA1"/>
              </a:solidFill>
            </a:endParaRPr>
          </a:p>
        </p:txBody>
      </p:sp>
      <p:sp>
        <p:nvSpPr>
          <p:cNvPr id="5" name="Ovale Legende 3">
            <a:extLst>
              <a:ext uri="{FF2B5EF4-FFF2-40B4-BE49-F238E27FC236}">
                <a16:creationId xmlns:a16="http://schemas.microsoft.com/office/drawing/2014/main" id="{2ACD95DF-3445-8E79-5EAF-6A614D62ED3D}"/>
              </a:ext>
            </a:extLst>
          </p:cNvPr>
          <p:cNvSpPr>
            <a:spLocks noChangeArrowheads="1"/>
          </p:cNvSpPr>
          <p:nvPr/>
        </p:nvSpPr>
        <p:spPr bwMode="auto">
          <a:xfrm>
            <a:off x="838203" y="3429000"/>
            <a:ext cx="882014" cy="523220"/>
          </a:xfrm>
          <a:prstGeom prst="rect">
            <a:avLst/>
          </a:prstGeom>
          <a:solidFill>
            <a:srgbClr val="3B5BA1"/>
          </a:solidFill>
          <a:ln w="9525" algn="ctr">
            <a:noFill/>
            <a:round/>
            <a:headEnd/>
            <a:tailEnd/>
          </a:ln>
          <a:effectLst/>
        </p:spPr>
        <p:txBody>
          <a:bodyPr wrap="square" anchor="ctr">
            <a:spAutoFit/>
          </a:bodyPr>
          <a:lstStyle/>
          <a:p>
            <a:r>
              <a:rPr lang="de-DE" altLang="de-DE" sz="2800" b="1" dirty="0">
                <a:solidFill>
                  <a:schemeClr val="bg1"/>
                </a:solidFill>
                <a:latin typeface="Calibri" panose="020F0502020204030204" pitchFamily="34" charset="0"/>
                <a:ea typeface="+mj-ea"/>
                <a:cs typeface="Calibri" panose="020F0502020204030204" pitchFamily="34" charset="0"/>
              </a:rPr>
              <a:t>Tipp</a:t>
            </a:r>
          </a:p>
        </p:txBody>
      </p:sp>
      <p:sp>
        <p:nvSpPr>
          <p:cNvPr id="6" name="Ovale Legende 24">
            <a:extLst>
              <a:ext uri="{FF2B5EF4-FFF2-40B4-BE49-F238E27FC236}">
                <a16:creationId xmlns:a16="http://schemas.microsoft.com/office/drawing/2014/main" id="{D698D2A3-9324-A677-3890-84EC46C8011B}"/>
              </a:ext>
            </a:extLst>
          </p:cNvPr>
          <p:cNvSpPr>
            <a:spLocks noChangeArrowheads="1"/>
          </p:cNvSpPr>
          <p:nvPr/>
        </p:nvSpPr>
        <p:spPr bwMode="auto">
          <a:xfrm>
            <a:off x="838200" y="3990429"/>
            <a:ext cx="6541772" cy="757130"/>
          </a:xfrm>
          <a:prstGeom prst="wedgeRectCallout">
            <a:avLst>
              <a:gd name="adj1" fmla="val -39443"/>
              <a:gd name="adj2" fmla="val -10157"/>
            </a:avLst>
          </a:prstGeom>
          <a:solidFill>
            <a:srgbClr val="E4E4F2"/>
          </a:solidFill>
          <a:ln w="9525" algn="ctr">
            <a:noFill/>
            <a:round/>
            <a:headEnd/>
            <a:tailEnd/>
          </a:ln>
          <a:effectLst/>
        </p:spPr>
        <p:txBody>
          <a:bodyPr wrap="square" lIns="90000" anchor="t" anchorCtr="0">
            <a:spAutoFit/>
          </a:bodyPr>
          <a:lstStyle/>
          <a:p>
            <a:pPr>
              <a:lnSpc>
                <a:spcPct val="90000"/>
              </a:lnSpc>
              <a:spcBef>
                <a:spcPts val="300"/>
              </a:spcBef>
            </a:pPr>
            <a:r>
              <a:rPr lang="de-DE" sz="2400" i="1" dirty="0">
                <a:solidFill>
                  <a:srgbClr val="3B5BA1"/>
                </a:solidFill>
              </a:rPr>
              <a:t>Essen Sie Hülsenfrüchte als Fleischersatz. Sie wirken positiv auf Blutzucker-, Fett- und Insulinspiegel. </a:t>
            </a:r>
          </a:p>
        </p:txBody>
      </p:sp>
      <p:pic>
        <p:nvPicPr>
          <p:cNvPr id="7" name="Grafik 6">
            <a:extLst>
              <a:ext uri="{FF2B5EF4-FFF2-40B4-BE49-F238E27FC236}">
                <a16:creationId xmlns:a16="http://schemas.microsoft.com/office/drawing/2014/main" id="{EBB9A198-4C83-81A4-1619-3B952A736B2F}"/>
              </a:ext>
            </a:extLst>
          </p:cNvPr>
          <p:cNvPicPr>
            <a:picLocks noChangeAspect="1"/>
          </p:cNvPicPr>
          <p:nvPr/>
        </p:nvPicPr>
        <p:blipFill>
          <a:blip r:embed="rId2" cstate="print">
            <a:extLst>
              <a:ext uri="{28A0092B-C50C-407E-A947-70E740481C1C}">
                <a14:useLocalDpi xmlns:a14="http://schemas.microsoft.com/office/drawing/2010/main"/>
              </a:ext>
            </a:extLst>
          </a:blip>
          <a:srcRect l="45994"/>
          <a:stretch/>
        </p:blipFill>
        <p:spPr>
          <a:xfrm>
            <a:off x="7979059" y="3866094"/>
            <a:ext cx="3374738" cy="1749666"/>
          </a:xfrm>
          <a:prstGeom prst="rect">
            <a:avLst/>
          </a:prstGeom>
        </p:spPr>
      </p:pic>
      <p:pic>
        <p:nvPicPr>
          <p:cNvPr id="8" name="Grafik 7">
            <a:extLst>
              <a:ext uri="{FF2B5EF4-FFF2-40B4-BE49-F238E27FC236}">
                <a16:creationId xmlns:a16="http://schemas.microsoft.com/office/drawing/2014/main" id="{D4B9E18C-0AD2-1A38-3C8F-3E2BAE03E3F7}"/>
              </a:ext>
            </a:extLst>
          </p:cNvPr>
          <p:cNvPicPr>
            <a:picLocks noChangeAspect="1"/>
          </p:cNvPicPr>
          <p:nvPr/>
        </p:nvPicPr>
        <p:blipFill>
          <a:blip r:embed="rId3" cstate="print">
            <a:extLst>
              <a:ext uri="{28A0092B-C50C-407E-A947-70E740481C1C}">
                <a14:useLocalDpi xmlns:a14="http://schemas.microsoft.com/office/drawing/2010/main"/>
              </a:ext>
            </a:extLst>
          </a:blip>
          <a:srcRect r="55562"/>
          <a:stretch/>
        </p:blipFill>
        <p:spPr>
          <a:xfrm>
            <a:off x="8223869" y="2134345"/>
            <a:ext cx="2885118" cy="1817875"/>
          </a:xfrm>
          <a:prstGeom prst="rect">
            <a:avLst/>
          </a:prstGeom>
        </p:spPr>
      </p:pic>
      <p:sp>
        <p:nvSpPr>
          <p:cNvPr id="4" name="Textfeld 3">
            <a:extLst>
              <a:ext uri="{FF2B5EF4-FFF2-40B4-BE49-F238E27FC236}">
                <a16:creationId xmlns:a16="http://schemas.microsoft.com/office/drawing/2014/main" id="{2DF613B9-D4E1-8DBA-DBD6-9B70AB054032}"/>
              </a:ext>
            </a:extLst>
          </p:cNvPr>
          <p:cNvSpPr txBox="1"/>
          <p:nvPr/>
        </p:nvSpPr>
        <p:spPr>
          <a:xfrm>
            <a:off x="1279210" y="5490821"/>
            <a:ext cx="6100762" cy="461665"/>
          </a:xfrm>
          <a:prstGeom prst="rect">
            <a:avLst/>
          </a:prstGeom>
          <a:noFill/>
        </p:spPr>
        <p:txBody>
          <a:bodyPr wrap="square">
            <a:spAutoFit/>
          </a:bodyPr>
          <a:lstStyle/>
          <a:p>
            <a:r>
              <a:rPr lang="de-DE" sz="2400" baseline="30000" dirty="0">
                <a:solidFill>
                  <a:srgbClr val="000000"/>
                </a:solidFill>
                <a:latin typeface="Calibri" panose="020F0502020204030204" pitchFamily="34" charset="0"/>
              </a:rPr>
              <a:t> </a:t>
            </a:r>
            <a:r>
              <a:rPr lang="de-DE" sz="2400" b="0" i="0" u="none" strike="noStrike" baseline="30000" dirty="0">
                <a:solidFill>
                  <a:srgbClr val="000000"/>
                </a:solidFill>
                <a:latin typeface="Calibri" panose="020F0502020204030204" pitchFamily="34" charset="0"/>
              </a:rPr>
              <a:t>Ernährungsempfehlungen bei vegetarischer Ernährung</a:t>
            </a:r>
            <a:endParaRPr lang="de-AT" sz="2400" dirty="0"/>
          </a:p>
        </p:txBody>
      </p:sp>
      <p:pic>
        <p:nvPicPr>
          <p:cNvPr id="9" name="Grafik 8">
            <a:extLst>
              <a:ext uri="{FF2B5EF4-FFF2-40B4-BE49-F238E27FC236}">
                <a16:creationId xmlns:a16="http://schemas.microsoft.com/office/drawing/2014/main" id="{F7C693F4-C2D2-CB94-0D77-93BFAF6FEC1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38200" y="5403248"/>
            <a:ext cx="523221" cy="523221"/>
          </a:xfrm>
          <a:prstGeom prst="rect">
            <a:avLst/>
          </a:prstGeom>
        </p:spPr>
      </p:pic>
      <p:pic>
        <p:nvPicPr>
          <p:cNvPr id="10" name="Grafik 9">
            <a:extLst>
              <a:ext uri="{FF2B5EF4-FFF2-40B4-BE49-F238E27FC236}">
                <a16:creationId xmlns:a16="http://schemas.microsoft.com/office/drawing/2014/main" id="{C7A371B4-A0E4-24A8-4FC0-8108ABA4B41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24010" y="2163849"/>
            <a:ext cx="800100" cy="800100"/>
          </a:xfrm>
          <a:prstGeom prst="rect">
            <a:avLst/>
          </a:prstGeom>
        </p:spPr>
      </p:pic>
    </p:spTree>
    <p:extLst>
      <p:ext uri="{BB962C8B-B14F-4D97-AF65-F5344CB8AC3E}">
        <p14:creationId xmlns:p14="http://schemas.microsoft.com/office/powerpoint/2010/main" val="12083861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7F16703B-7FF6-8DA0-9749-6C0EDB0B535B}"/>
              </a:ext>
            </a:extLst>
          </p:cNvPr>
          <p:cNvPicPr>
            <a:picLocks noChangeAspect="1"/>
          </p:cNvPicPr>
          <p:nvPr/>
        </p:nvPicPr>
        <p:blipFill>
          <a:blip r:embed="rId3" cstate="print">
            <a:extLst>
              <a:ext uri="{28A0092B-C50C-407E-A947-70E740481C1C}">
                <a14:useLocalDpi xmlns:a14="http://schemas.microsoft.com/office/drawing/2010/main"/>
              </a:ext>
            </a:extLst>
          </a:blip>
          <a:srcRect b="1909"/>
          <a:stretch/>
        </p:blipFill>
        <p:spPr>
          <a:xfrm>
            <a:off x="7143750" y="2082800"/>
            <a:ext cx="4547150" cy="1498683"/>
          </a:xfrm>
          <a:prstGeom prst="rect">
            <a:avLst/>
          </a:prstGeom>
        </p:spPr>
      </p:pic>
      <p:sp>
        <p:nvSpPr>
          <p:cNvPr id="2" name="Titel 1"/>
          <p:cNvSpPr>
            <a:spLocks noGrp="1"/>
          </p:cNvSpPr>
          <p:nvPr>
            <p:ph type="title"/>
          </p:nvPr>
        </p:nvSpPr>
        <p:spPr/>
        <p:txBody>
          <a:bodyPr>
            <a:normAutofit fontScale="90000"/>
          </a:bodyPr>
          <a:lstStyle/>
          <a:p>
            <a:r>
              <a:rPr lang="de-DE" dirty="0"/>
              <a:t>Ernährungspyramide: </a:t>
            </a:r>
            <a:br>
              <a:rPr lang="de-DE" dirty="0"/>
            </a:br>
            <a:r>
              <a:rPr lang="de-DE" b="1" dirty="0"/>
              <a:t>Fisch, Fleisch und Eier</a:t>
            </a:r>
          </a:p>
        </p:txBody>
      </p:sp>
      <p:sp>
        <p:nvSpPr>
          <p:cNvPr id="3" name="Inhaltsplatzhalter 2"/>
          <p:cNvSpPr>
            <a:spLocks noGrp="1"/>
          </p:cNvSpPr>
          <p:nvPr>
            <p:ph idx="1"/>
          </p:nvPr>
        </p:nvSpPr>
        <p:spPr/>
        <p:txBody>
          <a:bodyPr>
            <a:normAutofit/>
          </a:bodyPr>
          <a:lstStyle/>
          <a:p>
            <a:pPr marL="0" indent="0">
              <a:buNone/>
              <a:defRPr/>
            </a:pPr>
            <a:r>
              <a:rPr lang="de-DE" altLang="de-DE" b="1" dirty="0">
                <a:solidFill>
                  <a:srgbClr val="3B5BA1"/>
                </a:solidFill>
              </a:rPr>
              <a:t>Wöchentlich</a:t>
            </a:r>
            <a:r>
              <a:rPr lang="de-DE" altLang="de-DE" b="1" dirty="0"/>
              <a:t>  </a:t>
            </a:r>
          </a:p>
          <a:p>
            <a:pPr marL="266700" lvl="2">
              <a:spcBef>
                <a:spcPts val="1000"/>
              </a:spcBef>
              <a:buClr>
                <a:srgbClr val="3B5BA1"/>
              </a:buClr>
              <a:defRPr/>
            </a:pPr>
            <a:r>
              <a:rPr lang="de-DE" altLang="de-DE" sz="2500" dirty="0"/>
              <a:t>1 x Fisch (so groß wie ein Handteller)</a:t>
            </a:r>
          </a:p>
          <a:p>
            <a:pPr marL="266700" lvl="2">
              <a:spcBef>
                <a:spcPts val="1000"/>
              </a:spcBef>
              <a:buClr>
                <a:srgbClr val="3B5BA1"/>
              </a:buClr>
              <a:defRPr/>
            </a:pPr>
            <a:r>
              <a:rPr lang="de-DE" altLang="de-DE" sz="2500" dirty="0"/>
              <a:t>1 x mageres Fleisch (so groß wie ein Handteller)</a:t>
            </a:r>
          </a:p>
          <a:p>
            <a:pPr marL="266700" lvl="2">
              <a:spcBef>
                <a:spcPts val="1000"/>
              </a:spcBef>
              <a:buClr>
                <a:srgbClr val="3B5BA1"/>
              </a:buClr>
              <a:defRPr/>
            </a:pPr>
            <a:r>
              <a:rPr lang="de-DE" altLang="de-DE" sz="2500" dirty="0"/>
              <a:t>1 x Fisch oder mageres Fleisch (oder Wurst) </a:t>
            </a:r>
          </a:p>
          <a:p>
            <a:pPr marL="266700" lvl="2">
              <a:spcBef>
                <a:spcPts val="1000"/>
              </a:spcBef>
              <a:buClr>
                <a:srgbClr val="3B5BA1"/>
              </a:buClr>
              <a:defRPr/>
            </a:pPr>
            <a:r>
              <a:rPr lang="de-DE" altLang="de-DE" sz="2500" dirty="0"/>
              <a:t>3 Eier </a:t>
            </a:r>
          </a:p>
          <a:p>
            <a:pPr marL="266700" lvl="2">
              <a:spcBef>
                <a:spcPts val="1000"/>
              </a:spcBef>
              <a:buClr>
                <a:srgbClr val="3B5BA1"/>
              </a:buClr>
              <a:defRPr/>
            </a:pPr>
            <a:r>
              <a:rPr lang="de-DE" altLang="de-DE" sz="2500" dirty="0"/>
              <a:t>        4 Eier</a:t>
            </a:r>
          </a:p>
        </p:txBody>
      </p:sp>
      <p:sp>
        <p:nvSpPr>
          <p:cNvPr id="8" name="Ovale Legende 24"/>
          <p:cNvSpPr>
            <a:spLocks noChangeArrowheads="1"/>
          </p:cNvSpPr>
          <p:nvPr/>
        </p:nvSpPr>
        <p:spPr bwMode="auto">
          <a:xfrm>
            <a:off x="838200" y="5306860"/>
            <a:ext cx="10515600" cy="757130"/>
          </a:xfrm>
          <a:prstGeom prst="wedgeRectCallout">
            <a:avLst>
              <a:gd name="adj1" fmla="val -39443"/>
              <a:gd name="adj2" fmla="val -10157"/>
            </a:avLst>
          </a:prstGeom>
          <a:solidFill>
            <a:srgbClr val="E4E4F2"/>
          </a:solidFill>
          <a:ln w="9525" algn="ctr">
            <a:noFill/>
            <a:round/>
            <a:headEnd/>
            <a:tailEnd/>
          </a:ln>
          <a:effectLst/>
        </p:spPr>
        <p:txBody>
          <a:bodyPr wrap="square" lIns="90000" anchor="t" anchorCtr="0">
            <a:spAutoFit/>
          </a:bodyPr>
          <a:lstStyle/>
          <a:p>
            <a:pPr>
              <a:lnSpc>
                <a:spcPct val="90000"/>
              </a:lnSpc>
              <a:spcBef>
                <a:spcPts val="300"/>
              </a:spcBef>
            </a:pPr>
            <a:r>
              <a:rPr lang="de-DE" sz="2400" i="1" dirty="0">
                <a:solidFill>
                  <a:srgbClr val="575756"/>
                </a:solidFill>
              </a:rPr>
              <a:t>Fleisch, Fisch und Eier so natürlich wie möglich verwenden, um die Aufnahme von versteckten Fetten, Salz und Zucker zu vermeiden.</a:t>
            </a:r>
          </a:p>
        </p:txBody>
      </p:sp>
      <p:sp>
        <p:nvSpPr>
          <p:cNvPr id="9" name="Ovale Legende 3"/>
          <p:cNvSpPr>
            <a:spLocks noChangeArrowheads="1"/>
          </p:cNvSpPr>
          <p:nvPr/>
        </p:nvSpPr>
        <p:spPr bwMode="auto">
          <a:xfrm>
            <a:off x="838200" y="4758402"/>
            <a:ext cx="882014" cy="523220"/>
          </a:xfrm>
          <a:prstGeom prst="rect">
            <a:avLst/>
          </a:prstGeom>
          <a:solidFill>
            <a:srgbClr val="3B5BA1"/>
          </a:solidFill>
          <a:ln w="9525" algn="ctr">
            <a:noFill/>
            <a:round/>
            <a:headEnd/>
            <a:tailEnd/>
          </a:ln>
          <a:effectLst/>
        </p:spPr>
        <p:txBody>
          <a:bodyPr wrap="square" anchor="ctr">
            <a:spAutoFit/>
          </a:bodyPr>
          <a:lstStyle/>
          <a:p>
            <a:r>
              <a:rPr lang="de-DE" altLang="de-DE" sz="2800" b="1" dirty="0">
                <a:solidFill>
                  <a:schemeClr val="bg1"/>
                </a:solidFill>
                <a:latin typeface="Calibri" panose="020F0502020204030204" pitchFamily="34" charset="0"/>
                <a:ea typeface="+mj-ea"/>
                <a:cs typeface="Calibri" panose="020F0502020204030204" pitchFamily="34" charset="0"/>
              </a:rPr>
              <a:t>Tipp</a:t>
            </a:r>
          </a:p>
        </p:txBody>
      </p:sp>
      <p:sp>
        <p:nvSpPr>
          <p:cNvPr id="4" name="Textfeld 3">
            <a:extLst>
              <a:ext uri="{FF2B5EF4-FFF2-40B4-BE49-F238E27FC236}">
                <a16:creationId xmlns:a16="http://schemas.microsoft.com/office/drawing/2014/main" id="{E2007632-EA8D-26AB-9CC3-774AF8476DD5}"/>
              </a:ext>
            </a:extLst>
          </p:cNvPr>
          <p:cNvSpPr txBox="1"/>
          <p:nvPr/>
        </p:nvSpPr>
        <p:spPr>
          <a:xfrm>
            <a:off x="1279210" y="6193539"/>
            <a:ext cx="6100762" cy="461665"/>
          </a:xfrm>
          <a:prstGeom prst="rect">
            <a:avLst/>
          </a:prstGeom>
          <a:noFill/>
        </p:spPr>
        <p:txBody>
          <a:bodyPr wrap="square">
            <a:spAutoFit/>
          </a:bodyPr>
          <a:lstStyle/>
          <a:p>
            <a:r>
              <a:rPr lang="de-DE" sz="2400" baseline="30000" dirty="0">
                <a:solidFill>
                  <a:srgbClr val="000000"/>
                </a:solidFill>
                <a:latin typeface="Calibri" panose="020F0502020204030204" pitchFamily="34" charset="0"/>
              </a:rPr>
              <a:t> </a:t>
            </a:r>
            <a:r>
              <a:rPr lang="de-DE" sz="2400" b="0" i="0" u="none" strike="noStrike" baseline="30000" dirty="0">
                <a:solidFill>
                  <a:srgbClr val="000000"/>
                </a:solidFill>
                <a:latin typeface="Calibri" panose="020F0502020204030204" pitchFamily="34" charset="0"/>
              </a:rPr>
              <a:t>Ernährungsempfehlungen bei vegetarischer Ernährung</a:t>
            </a:r>
            <a:endParaRPr lang="de-AT" sz="2400" dirty="0"/>
          </a:p>
        </p:txBody>
      </p:sp>
      <p:pic>
        <p:nvPicPr>
          <p:cNvPr id="6" name="Grafik 5">
            <a:extLst>
              <a:ext uri="{FF2B5EF4-FFF2-40B4-BE49-F238E27FC236}">
                <a16:creationId xmlns:a16="http://schemas.microsoft.com/office/drawing/2014/main" id="{C44A2B86-11AE-BE91-DA43-00AC094356E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38200" y="6105966"/>
            <a:ext cx="523221" cy="523221"/>
          </a:xfrm>
          <a:prstGeom prst="rect">
            <a:avLst/>
          </a:prstGeom>
        </p:spPr>
      </p:pic>
      <p:pic>
        <p:nvPicPr>
          <p:cNvPr id="7" name="Grafik 6">
            <a:extLst>
              <a:ext uri="{FF2B5EF4-FFF2-40B4-BE49-F238E27FC236}">
                <a16:creationId xmlns:a16="http://schemas.microsoft.com/office/drawing/2014/main" id="{60E89EEF-04B9-4B2C-2075-48FDC6008B3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36277" y="4001294"/>
            <a:ext cx="800100" cy="800100"/>
          </a:xfrm>
          <a:prstGeom prst="rect">
            <a:avLst/>
          </a:prstGeom>
        </p:spPr>
      </p:pic>
      <p:pic>
        <p:nvPicPr>
          <p:cNvPr id="11" name="Grafik 10">
            <a:extLst>
              <a:ext uri="{FF2B5EF4-FFF2-40B4-BE49-F238E27FC236}">
                <a16:creationId xmlns:a16="http://schemas.microsoft.com/office/drawing/2014/main" id="{7FA5B3F0-741D-691D-319A-CEDBCC833FA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629525" y="3540046"/>
            <a:ext cx="3585125" cy="1673058"/>
          </a:xfrm>
          <a:prstGeom prst="rect">
            <a:avLst/>
          </a:prstGeom>
        </p:spPr>
      </p:pic>
    </p:spTree>
    <p:extLst>
      <p:ext uri="{BB962C8B-B14F-4D97-AF65-F5344CB8AC3E}">
        <p14:creationId xmlns:p14="http://schemas.microsoft.com/office/powerpoint/2010/main" val="3002536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a:t>Ernährungspyramide: </a:t>
            </a:r>
            <a:br>
              <a:rPr lang="de-DE" dirty="0"/>
            </a:br>
            <a:r>
              <a:rPr lang="de-DE" b="1" dirty="0"/>
              <a:t>Fettes, Süßes und Salziges </a:t>
            </a:r>
          </a:p>
        </p:txBody>
      </p:sp>
      <p:sp>
        <p:nvSpPr>
          <p:cNvPr id="3" name="Inhaltsplatzhalter 2"/>
          <p:cNvSpPr>
            <a:spLocks noGrp="1"/>
          </p:cNvSpPr>
          <p:nvPr>
            <p:ph idx="1"/>
          </p:nvPr>
        </p:nvSpPr>
        <p:spPr/>
        <p:txBody>
          <a:bodyPr>
            <a:normAutofit/>
          </a:bodyPr>
          <a:lstStyle/>
          <a:p>
            <a:r>
              <a:rPr lang="de-DE" altLang="de-DE" sz="2400" dirty="0"/>
              <a:t>Fett-, zucker- und salzreiche Lebensmittel (= Genussmittel) </a:t>
            </a:r>
            <a:br>
              <a:rPr lang="de-DE" altLang="de-DE" sz="2400" dirty="0"/>
            </a:br>
            <a:r>
              <a:rPr lang="de-DE" altLang="de-DE" sz="2400" dirty="0"/>
              <a:t>nur </a:t>
            </a:r>
            <a:r>
              <a:rPr lang="de-DE" altLang="de-DE" sz="2400" b="1" dirty="0">
                <a:solidFill>
                  <a:srgbClr val="3B5BA1"/>
                </a:solidFill>
              </a:rPr>
              <a:t>selten</a:t>
            </a:r>
            <a:r>
              <a:rPr lang="de-DE" altLang="de-DE" sz="2400" b="1" dirty="0"/>
              <a:t> </a:t>
            </a:r>
            <a:r>
              <a:rPr lang="de-DE" altLang="de-DE" sz="2400" dirty="0"/>
              <a:t>genießen</a:t>
            </a:r>
          </a:p>
          <a:p>
            <a:pPr marL="0" indent="0">
              <a:buNone/>
            </a:pPr>
            <a:endParaRPr lang="de-AT" altLang="de-DE" sz="2400" b="1" dirty="0"/>
          </a:p>
        </p:txBody>
      </p:sp>
      <p:sp>
        <p:nvSpPr>
          <p:cNvPr id="8" name="Ovale Legende 24"/>
          <p:cNvSpPr>
            <a:spLocks noChangeArrowheads="1"/>
          </p:cNvSpPr>
          <p:nvPr/>
        </p:nvSpPr>
        <p:spPr bwMode="auto">
          <a:xfrm>
            <a:off x="838200" y="3927273"/>
            <a:ext cx="5415116" cy="1128001"/>
          </a:xfrm>
          <a:prstGeom prst="wedgeRectCallout">
            <a:avLst>
              <a:gd name="adj1" fmla="val -39443"/>
              <a:gd name="adj2" fmla="val -10157"/>
            </a:avLst>
          </a:prstGeom>
          <a:solidFill>
            <a:srgbClr val="E4E4F2"/>
          </a:solidFill>
          <a:ln w="9525" algn="ctr">
            <a:noFill/>
            <a:round/>
            <a:headEnd/>
            <a:tailEnd/>
          </a:ln>
          <a:effectLst/>
        </p:spPr>
        <p:txBody>
          <a:bodyPr wrap="square" lIns="90000" anchor="t" anchorCtr="0">
            <a:spAutoFit/>
          </a:bodyPr>
          <a:lstStyle/>
          <a:p>
            <a:pPr marL="360000" indent="-288000">
              <a:lnSpc>
                <a:spcPct val="90000"/>
              </a:lnSpc>
              <a:spcBef>
                <a:spcPts val="300"/>
              </a:spcBef>
              <a:buFont typeface="Arial" panose="020B0604020202020204" pitchFamily="34" charset="0"/>
              <a:buChar char="•"/>
            </a:pPr>
            <a:r>
              <a:rPr lang="de-DE" sz="2400" i="1" dirty="0">
                <a:solidFill>
                  <a:srgbClr val="575756"/>
                </a:solidFill>
              </a:rPr>
              <a:t>Selten – aber mit Genuss!</a:t>
            </a:r>
          </a:p>
          <a:p>
            <a:pPr marL="360000" indent="-288000">
              <a:lnSpc>
                <a:spcPct val="90000"/>
              </a:lnSpc>
              <a:spcBef>
                <a:spcPts val="300"/>
              </a:spcBef>
              <a:buFont typeface="Arial" panose="020B0604020202020204" pitchFamily="34" charset="0"/>
              <a:buChar char="•"/>
            </a:pPr>
            <a:r>
              <a:rPr lang="de-DE" sz="2400" i="1" dirty="0">
                <a:solidFill>
                  <a:srgbClr val="575756"/>
                </a:solidFill>
              </a:rPr>
              <a:t>Genießen Sie als Ersatz für Süßigkeiten </a:t>
            </a:r>
            <a:br>
              <a:rPr lang="de-DE" sz="2400" i="1" dirty="0">
                <a:solidFill>
                  <a:srgbClr val="575756"/>
                </a:solidFill>
              </a:rPr>
            </a:br>
            <a:r>
              <a:rPr lang="de-DE" sz="2400" i="1" dirty="0">
                <a:solidFill>
                  <a:srgbClr val="575756"/>
                </a:solidFill>
              </a:rPr>
              <a:t>z. B. eine kleine Menge Nüsse.</a:t>
            </a:r>
          </a:p>
        </p:txBody>
      </p:sp>
      <p:sp>
        <p:nvSpPr>
          <p:cNvPr id="9" name="Ovale Legende 3"/>
          <p:cNvSpPr>
            <a:spLocks noChangeArrowheads="1"/>
          </p:cNvSpPr>
          <p:nvPr/>
        </p:nvSpPr>
        <p:spPr bwMode="auto">
          <a:xfrm>
            <a:off x="838203" y="3365844"/>
            <a:ext cx="882014" cy="523220"/>
          </a:xfrm>
          <a:prstGeom prst="rect">
            <a:avLst/>
          </a:prstGeom>
          <a:solidFill>
            <a:srgbClr val="3B5BA1"/>
          </a:solidFill>
          <a:ln w="9525" algn="ctr">
            <a:noFill/>
            <a:round/>
            <a:headEnd/>
            <a:tailEnd/>
          </a:ln>
          <a:effectLst/>
        </p:spPr>
        <p:txBody>
          <a:bodyPr wrap="square" anchor="ctr">
            <a:spAutoFit/>
          </a:bodyPr>
          <a:lstStyle/>
          <a:p>
            <a:r>
              <a:rPr lang="de-DE" altLang="de-DE" sz="2800" b="1" dirty="0">
                <a:solidFill>
                  <a:schemeClr val="bg1"/>
                </a:solidFill>
                <a:latin typeface="Calibri" panose="020F0502020204030204" pitchFamily="34" charset="0"/>
                <a:ea typeface="+mj-ea"/>
                <a:cs typeface="Calibri" panose="020F0502020204030204" pitchFamily="34" charset="0"/>
              </a:rPr>
              <a:t>Tipp</a:t>
            </a:r>
          </a:p>
        </p:txBody>
      </p:sp>
      <p:pic>
        <p:nvPicPr>
          <p:cNvPr id="4" name="Grafik 3">
            <a:extLst>
              <a:ext uri="{FF2B5EF4-FFF2-40B4-BE49-F238E27FC236}">
                <a16:creationId xmlns:a16="http://schemas.microsoft.com/office/drawing/2014/main" id="{AFEA3202-DA6B-C2D5-93CE-B8317F7B44B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306235" y="2486300"/>
            <a:ext cx="3769656" cy="3166512"/>
          </a:xfrm>
          <a:prstGeom prst="rect">
            <a:avLst/>
          </a:prstGeom>
        </p:spPr>
      </p:pic>
    </p:spTree>
    <p:extLst>
      <p:ext uri="{BB962C8B-B14F-4D97-AF65-F5344CB8AC3E}">
        <p14:creationId xmlns:p14="http://schemas.microsoft.com/office/powerpoint/2010/main" val="7597052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Startcheck</a:t>
            </a:r>
          </a:p>
        </p:txBody>
      </p:sp>
      <p:sp>
        <p:nvSpPr>
          <p:cNvPr id="3" name="Inhaltsplatzhalter 2"/>
          <p:cNvSpPr>
            <a:spLocks noGrp="1"/>
          </p:cNvSpPr>
          <p:nvPr>
            <p:ph idx="1"/>
          </p:nvPr>
        </p:nvSpPr>
        <p:spPr/>
        <p:txBody>
          <a:bodyPr>
            <a:normAutofit/>
          </a:bodyPr>
          <a:lstStyle/>
          <a:p>
            <a:pPr marL="0" indent="0">
              <a:buNone/>
              <a:defRPr/>
            </a:pPr>
            <a:r>
              <a:rPr lang="de-DE" altLang="de-DE" sz="2400" b="1" dirty="0">
                <a:solidFill>
                  <a:srgbClr val="3C5BA6"/>
                </a:solidFill>
              </a:rPr>
              <a:t>Vor dem Start …</a:t>
            </a:r>
          </a:p>
          <a:p>
            <a:pPr>
              <a:defRPr/>
            </a:pPr>
            <a:r>
              <a:rPr lang="de-DE" altLang="de-DE" sz="2400" dirty="0"/>
              <a:t>Ruhige Umgebung?</a:t>
            </a:r>
          </a:p>
          <a:p>
            <a:pPr>
              <a:defRPr/>
            </a:pPr>
            <a:r>
              <a:rPr lang="de-DE" altLang="de-DE" sz="2400" dirty="0"/>
              <a:t>Eventuell Kopfhörer bei schlechter Tonqualität</a:t>
            </a:r>
          </a:p>
          <a:p>
            <a:pPr>
              <a:defRPr/>
            </a:pPr>
            <a:r>
              <a:rPr lang="de-DE" altLang="de-DE" sz="2400" dirty="0"/>
              <a:t>Alles vorbereitet? Diabetes-Tagebuch, Notizblock, Stift</a:t>
            </a:r>
          </a:p>
          <a:p>
            <a:pPr>
              <a:defRPr/>
            </a:pPr>
            <a:r>
              <a:rPr lang="de-DE" altLang="de-DE" sz="2400" dirty="0"/>
              <a:t>Technische Ausrüstung okay? Ladegerät griffbereit?</a:t>
            </a:r>
          </a:p>
          <a:p>
            <a:pPr>
              <a:defRPr/>
            </a:pPr>
            <a:r>
              <a:rPr lang="de-DE" altLang="de-DE" sz="2400" dirty="0"/>
              <a:t>Video und Mikrofon aktiviert? </a:t>
            </a:r>
            <a:br>
              <a:rPr lang="de-DE" altLang="de-DE" sz="2400" dirty="0"/>
            </a:br>
            <a:r>
              <a:rPr lang="de-DE" altLang="de-DE" sz="2400" dirty="0"/>
              <a:t>Wichtig für Soundcheck – soll danach wieder deaktiviert werden</a:t>
            </a:r>
          </a:p>
        </p:txBody>
      </p:sp>
    </p:spTree>
    <p:extLst>
      <p:ext uri="{BB962C8B-B14F-4D97-AF65-F5344CB8AC3E}">
        <p14:creationId xmlns:p14="http://schemas.microsoft.com/office/powerpoint/2010/main" val="5218806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de-DE" altLang="de-DE" dirty="0"/>
              <a:t>Alternativen zum Zucker? (1)</a:t>
            </a:r>
          </a:p>
        </p:txBody>
      </p:sp>
      <p:pic>
        <p:nvPicPr>
          <p:cNvPr id="4" name="Grafik 3"/>
          <p:cNvPicPr>
            <a:picLocks noChangeAspect="1"/>
          </p:cNvPicPr>
          <p:nvPr/>
        </p:nvPicPr>
        <p:blipFill rotWithShape="1">
          <a:blip r:embed="rId2" cstate="print">
            <a:extLst>
              <a:ext uri="{28A0092B-C50C-407E-A947-70E740481C1C}">
                <a14:useLocalDpi xmlns:a14="http://schemas.microsoft.com/office/drawing/2010/main"/>
              </a:ext>
            </a:extLst>
          </a:blip>
          <a:srcRect t="11148" b="14106"/>
          <a:stretch/>
        </p:blipFill>
        <p:spPr>
          <a:xfrm rot="5400000">
            <a:off x="8603162" y="2588128"/>
            <a:ext cx="4609510" cy="2568166"/>
          </a:xfrm>
          <a:prstGeom prst="rect">
            <a:avLst/>
          </a:prstGeom>
        </p:spPr>
      </p:pic>
      <p:sp>
        <p:nvSpPr>
          <p:cNvPr id="6" name="Textfeld 5"/>
          <p:cNvSpPr txBox="1"/>
          <p:nvPr/>
        </p:nvSpPr>
        <p:spPr>
          <a:xfrm>
            <a:off x="9623834" y="6204956"/>
            <a:ext cx="2766647" cy="237638"/>
          </a:xfrm>
          <a:prstGeom prst="rect">
            <a:avLst/>
          </a:prstGeom>
        </p:spPr>
        <p:txBody>
          <a:bodyPr vert="horz" wrap="none" lIns="0" tIns="0" rIns="0" bIns="0" rtlCol="0">
            <a:noAutofit/>
          </a:bodyPr>
          <a:lstStyle/>
          <a:p>
            <a:pPr marL="0" marR="0" lvl="0" indent="0" algn="l" defTabSz="914400" rtl="0" eaLnBrk="1" fontAlgn="auto" latinLnBrk="0" hangingPunct="1">
              <a:lnSpc>
                <a:spcPct val="90000"/>
              </a:lnSpc>
              <a:spcBef>
                <a:spcPts val="300"/>
              </a:spcBef>
              <a:spcAft>
                <a:spcPts val="0"/>
              </a:spcAft>
              <a:buClrTx/>
              <a:buSzTx/>
              <a:buFontTx/>
              <a:buNone/>
              <a:tabLst/>
              <a:defRPr/>
            </a:pPr>
            <a:r>
              <a:rPr kumimoji="0" lang="de-DE" sz="1000" b="0" i="0" u="none" strike="noStrike" kern="1200" cap="none" spc="0" normalizeH="0" baseline="0" noProof="0" dirty="0">
                <a:ln>
                  <a:noFill/>
                </a:ln>
                <a:solidFill>
                  <a:srgbClr val="575756"/>
                </a:solidFill>
                <a:effectLst/>
                <a:uLnTx/>
                <a:uFillTx/>
                <a:latin typeface="Calibri Light" panose="020F0302020204030204"/>
                <a:ea typeface="+mn-ea"/>
                <a:cs typeface="+mn-cs"/>
              </a:rPr>
              <a:t>Foto: © </a:t>
            </a:r>
            <a:r>
              <a:rPr kumimoji="0" lang="de-DE" sz="1000" b="0" i="0" u="none" strike="noStrike" kern="1200" cap="none" spc="0" normalizeH="0" baseline="0" noProof="0" dirty="0" err="1">
                <a:ln>
                  <a:noFill/>
                </a:ln>
                <a:solidFill>
                  <a:srgbClr val="575756"/>
                </a:solidFill>
                <a:effectLst/>
                <a:uLnTx/>
                <a:uFillTx/>
                <a:latin typeface="Calibri Light" panose="020F0302020204030204"/>
                <a:ea typeface="+mn-ea"/>
                <a:cs typeface="+mn-cs"/>
              </a:rPr>
              <a:t>Eskymaks</a:t>
            </a:r>
            <a:r>
              <a:rPr kumimoji="0" lang="de-DE" sz="1000" b="0" i="0" u="none" strike="noStrike" kern="1200" cap="none" spc="0" normalizeH="0" baseline="0" noProof="0" dirty="0">
                <a:ln>
                  <a:noFill/>
                </a:ln>
                <a:solidFill>
                  <a:srgbClr val="575756"/>
                </a:solidFill>
                <a:effectLst/>
                <a:uLnTx/>
                <a:uFillTx/>
                <a:latin typeface="Calibri Light" panose="020F0302020204030204"/>
                <a:ea typeface="+mn-ea"/>
                <a:cs typeface="+mn-cs"/>
              </a:rPr>
              <a:t> – Shutterstock.com</a:t>
            </a:r>
          </a:p>
        </p:txBody>
      </p:sp>
      <p:sp>
        <p:nvSpPr>
          <p:cNvPr id="13" name="Inhaltsplatzhalter 2"/>
          <p:cNvSpPr>
            <a:spLocks noGrp="1"/>
          </p:cNvSpPr>
          <p:nvPr>
            <p:ph sz="half" idx="1"/>
          </p:nvPr>
        </p:nvSpPr>
        <p:spPr bwMode="auto">
          <a:xfrm>
            <a:off x="838200" y="1799282"/>
            <a:ext cx="3852000" cy="4351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marL="0" indent="0">
              <a:spcAft>
                <a:spcPts val="600"/>
              </a:spcAft>
              <a:buNone/>
            </a:pPr>
            <a:r>
              <a:rPr lang="de-DE" altLang="de-DE" b="1" dirty="0">
                <a:solidFill>
                  <a:srgbClr val="3C5BA6"/>
                </a:solidFill>
              </a:rPr>
              <a:t>Süßstoffe …</a:t>
            </a:r>
          </a:p>
          <a:p>
            <a:pPr marL="361950" lvl="1" indent="-268288">
              <a:spcBef>
                <a:spcPts val="1000"/>
              </a:spcBef>
            </a:pPr>
            <a:r>
              <a:rPr lang="de-DE" altLang="de-DE" sz="2000" dirty="0"/>
              <a:t>sind </a:t>
            </a:r>
            <a:r>
              <a:rPr lang="de-DE" altLang="de-DE" sz="2000" dirty="0" err="1"/>
              <a:t>großteils</a:t>
            </a:r>
            <a:r>
              <a:rPr lang="de-DE" altLang="de-DE" sz="2000" dirty="0"/>
              <a:t> chemisch.  </a:t>
            </a:r>
          </a:p>
          <a:p>
            <a:pPr marL="361950" lvl="1" indent="-268288"/>
            <a:r>
              <a:rPr lang="de-DE" altLang="de-DE" sz="2000" dirty="0"/>
              <a:t>haben eine extrem hohe Süßkraft.</a:t>
            </a:r>
          </a:p>
          <a:p>
            <a:pPr marL="361950" lvl="1" indent="-268288"/>
            <a:r>
              <a:rPr lang="de-DE" altLang="de-DE" sz="2000" dirty="0"/>
              <a:t>sind kalorienfrei.</a:t>
            </a:r>
          </a:p>
          <a:p>
            <a:pPr marL="361950" lvl="1" indent="-268288"/>
            <a:r>
              <a:rPr lang="de-DE" altLang="de-DE" sz="2000" dirty="0"/>
              <a:t>erhöhen den Blutzucker nicht.</a:t>
            </a:r>
          </a:p>
          <a:p>
            <a:pPr marL="361950" lvl="1" indent="-268288"/>
            <a:r>
              <a:rPr lang="de-DE" altLang="de-DE" sz="2000" dirty="0"/>
              <a:t>gibt es in Tablettenform, als Pulver oder flüssig.</a:t>
            </a:r>
          </a:p>
          <a:p>
            <a:pPr marL="361950" lvl="1" indent="-268288"/>
            <a:r>
              <a:rPr lang="de-DE" altLang="de-DE" sz="2000" dirty="0"/>
              <a:t>sind nur bedingt hitzestabil.</a:t>
            </a:r>
          </a:p>
          <a:p>
            <a:pPr marL="361950" lvl="1" indent="-268288"/>
            <a:r>
              <a:rPr lang="de-DE" altLang="de-DE" sz="2000" dirty="0"/>
              <a:t>sind nur bedingt backtauglich.</a:t>
            </a:r>
          </a:p>
          <a:p>
            <a:pPr marL="361950" lvl="1" indent="-268288"/>
            <a:r>
              <a:rPr lang="de-DE" altLang="de-DE" sz="2000" dirty="0"/>
              <a:t>sind z. B. </a:t>
            </a:r>
            <a:r>
              <a:rPr lang="de-DE" altLang="de-DE" sz="2000" dirty="0" err="1"/>
              <a:t>Aspartam</a:t>
            </a:r>
            <a:r>
              <a:rPr lang="de-DE" altLang="de-DE" sz="2000" dirty="0"/>
              <a:t>, Saccharin, </a:t>
            </a:r>
            <a:r>
              <a:rPr lang="de-DE" altLang="de-DE" sz="2000" dirty="0" err="1"/>
              <a:t>Cyclamat</a:t>
            </a:r>
            <a:r>
              <a:rPr lang="de-DE" altLang="de-DE" sz="2000" dirty="0"/>
              <a:t>, </a:t>
            </a:r>
            <a:r>
              <a:rPr lang="de-DE" altLang="de-DE" sz="2000" dirty="0" err="1"/>
              <a:t>Sucralose</a:t>
            </a:r>
            <a:r>
              <a:rPr lang="de-DE" altLang="de-DE" sz="2000" dirty="0"/>
              <a:t>.</a:t>
            </a:r>
          </a:p>
        </p:txBody>
      </p:sp>
      <p:sp>
        <p:nvSpPr>
          <p:cNvPr id="14" name="Inhaltsplatzhalter 2"/>
          <p:cNvSpPr>
            <a:spLocks noGrp="1"/>
          </p:cNvSpPr>
          <p:nvPr>
            <p:ph sz="half" idx="2"/>
          </p:nvPr>
        </p:nvSpPr>
        <p:spPr>
          <a:xfrm>
            <a:off x="4900775" y="1799282"/>
            <a:ext cx="4561726" cy="4790932"/>
          </a:xfrm>
        </p:spPr>
        <p:txBody>
          <a:bodyPr>
            <a:noAutofit/>
          </a:bodyPr>
          <a:lstStyle/>
          <a:p>
            <a:pPr marL="0" indent="0">
              <a:spcAft>
                <a:spcPts val="600"/>
              </a:spcAft>
              <a:buClr>
                <a:srgbClr val="3C5BA6"/>
              </a:buClr>
              <a:buNone/>
            </a:pPr>
            <a:r>
              <a:rPr lang="de-DE" altLang="de-DE" b="1" dirty="0">
                <a:solidFill>
                  <a:srgbClr val="3C5BA6"/>
                </a:solidFill>
              </a:rPr>
              <a:t>Zuckeraustauschstoffe …</a:t>
            </a:r>
          </a:p>
          <a:p>
            <a:pPr marL="361950" lvl="1" indent="-268288">
              <a:buClr>
                <a:srgbClr val="575756"/>
              </a:buClr>
            </a:pPr>
            <a:r>
              <a:rPr lang="de-DE" altLang="de-DE" sz="2000" dirty="0"/>
              <a:t>sind zuckerähnlich.</a:t>
            </a:r>
          </a:p>
          <a:p>
            <a:pPr marL="361950" lvl="1" indent="-268288">
              <a:buClr>
                <a:srgbClr val="575756"/>
              </a:buClr>
            </a:pPr>
            <a:r>
              <a:rPr lang="de-DE" altLang="de-DE" sz="2000" dirty="0"/>
              <a:t>haben eine ähnliche Süßkraft wie Zucker.</a:t>
            </a:r>
          </a:p>
          <a:p>
            <a:pPr marL="361950" lvl="1" indent="-268288">
              <a:buClr>
                <a:srgbClr val="575756"/>
              </a:buClr>
            </a:pPr>
            <a:r>
              <a:rPr lang="de-DE" altLang="de-DE" sz="2000" dirty="0"/>
              <a:t>liefern Energie (außer Erythrit).</a:t>
            </a:r>
          </a:p>
          <a:p>
            <a:pPr marL="361950" lvl="1" indent="-268288">
              <a:buClr>
                <a:srgbClr val="575756"/>
              </a:buClr>
            </a:pPr>
            <a:r>
              <a:rPr lang="de-DE" altLang="de-DE" sz="2000" dirty="0"/>
              <a:t>beeinflussen den Blutzucker teilweise.</a:t>
            </a:r>
          </a:p>
          <a:p>
            <a:pPr marL="361950" lvl="1" indent="-268288">
              <a:buClr>
                <a:srgbClr val="575756"/>
              </a:buClr>
            </a:pPr>
            <a:r>
              <a:rPr lang="de-DE" altLang="de-DE" sz="2000" dirty="0"/>
              <a:t>sind meist in Pulverform.</a:t>
            </a:r>
          </a:p>
          <a:p>
            <a:pPr marL="361950" lvl="1" indent="-268288">
              <a:buClr>
                <a:srgbClr val="575756"/>
              </a:buClr>
            </a:pPr>
            <a:r>
              <a:rPr lang="de-DE" altLang="de-DE" sz="2000" dirty="0"/>
              <a:t>sind backtauglich, können aber den Geschmack beeinflussen!</a:t>
            </a:r>
          </a:p>
          <a:p>
            <a:pPr marL="361950" lvl="1" indent="-268288">
              <a:buClr>
                <a:srgbClr val="575756"/>
              </a:buClr>
            </a:pPr>
            <a:r>
              <a:rPr lang="de-DE" altLang="de-DE" sz="2000" dirty="0"/>
              <a:t>können Blähungen, Krämpfe und Durchfall verursachen.</a:t>
            </a:r>
          </a:p>
          <a:p>
            <a:pPr marL="361950" lvl="1" indent="-268288">
              <a:buClr>
                <a:srgbClr val="575756"/>
              </a:buClr>
            </a:pPr>
            <a:r>
              <a:rPr lang="de-DE" altLang="de-DE" sz="2000" dirty="0"/>
              <a:t>sind z. B. Fruchtzucker, Sorbit, </a:t>
            </a:r>
            <a:r>
              <a:rPr lang="de-DE" altLang="de-DE" sz="2000" dirty="0" err="1"/>
              <a:t>Sionon</a:t>
            </a:r>
            <a:r>
              <a:rPr lang="de-DE" altLang="de-DE" sz="2000" dirty="0"/>
              <a:t>, </a:t>
            </a:r>
            <a:r>
              <a:rPr lang="de-DE" altLang="de-DE" sz="2000" dirty="0" err="1"/>
              <a:t>Maltit</a:t>
            </a:r>
            <a:r>
              <a:rPr lang="de-DE" altLang="de-DE" sz="2000" dirty="0"/>
              <a:t>, Mannit, Xylit, Erythrit.</a:t>
            </a:r>
          </a:p>
        </p:txBody>
      </p:sp>
    </p:spTree>
    <p:extLst>
      <p:ext uri="{BB962C8B-B14F-4D97-AF65-F5344CB8AC3E}">
        <p14:creationId xmlns:p14="http://schemas.microsoft.com/office/powerpoint/2010/main" val="34026578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Inhaltsplatzhalter 2"/>
          <p:cNvSpPr>
            <a:spLocks noGrp="1"/>
          </p:cNvSpPr>
          <p:nvPr>
            <p:ph sz="half" idx="1"/>
          </p:nvPr>
        </p:nvSpPr>
        <p:spPr bwMode="auto">
          <a:xfrm>
            <a:off x="838200" y="1825625"/>
            <a:ext cx="3852000" cy="4351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marL="0" indent="0">
              <a:spcAft>
                <a:spcPts val="600"/>
              </a:spcAft>
              <a:buNone/>
            </a:pPr>
            <a:r>
              <a:rPr lang="de-DE" altLang="de-DE" b="1" dirty="0">
                <a:solidFill>
                  <a:srgbClr val="3C5BA6"/>
                </a:solidFill>
              </a:rPr>
              <a:t>Süßstoffe …</a:t>
            </a:r>
          </a:p>
          <a:p>
            <a:pPr marL="361950" lvl="1" indent="-268288"/>
            <a:r>
              <a:rPr lang="de-DE" altLang="de-DE" sz="2100" dirty="0"/>
              <a:t>sind eine mögliche Alternative zum Süßen von Getränken, Cremen und Puddings.</a:t>
            </a:r>
          </a:p>
          <a:p>
            <a:pPr marL="361950" lvl="1" indent="-268288"/>
            <a:r>
              <a:rPr lang="de-DE" altLang="de-DE" sz="2100" dirty="0"/>
              <a:t>sollten wenn </a:t>
            </a:r>
            <a:r>
              <a:rPr lang="de-DE" altLang="de-DE" sz="2100" b="1" dirty="0"/>
              <a:t>nur</a:t>
            </a:r>
            <a:r>
              <a:rPr lang="de-DE" altLang="de-DE" sz="2100" dirty="0"/>
              <a:t> </a:t>
            </a:r>
            <a:r>
              <a:rPr lang="de-DE" altLang="de-DE" sz="2100" b="1" dirty="0"/>
              <a:t>sehr sparsam </a:t>
            </a:r>
            <a:r>
              <a:rPr lang="de-DE" altLang="de-DE" sz="2100" dirty="0"/>
              <a:t>verwendet werden!</a:t>
            </a:r>
          </a:p>
          <a:p>
            <a:pPr marL="93662" lvl="1" indent="0">
              <a:buNone/>
            </a:pPr>
            <a:endParaRPr lang="de-DE" altLang="de-DE" sz="2100" dirty="0">
              <a:solidFill>
                <a:srgbClr val="FF0000"/>
              </a:solidFill>
            </a:endParaRPr>
          </a:p>
          <a:p>
            <a:pPr marL="93662" lvl="1" indent="0">
              <a:buNone/>
            </a:pPr>
            <a:r>
              <a:rPr lang="de-DE" altLang="de-DE" sz="2100" dirty="0"/>
              <a:t>Es gibt Hinweise darauf, dass die Darmflora negativ beeinflusst wird!</a:t>
            </a:r>
            <a:endParaRPr lang="de-DE" altLang="de-DE" dirty="0"/>
          </a:p>
        </p:txBody>
      </p:sp>
      <p:sp>
        <p:nvSpPr>
          <p:cNvPr id="3" name="Inhaltsplatzhalter 2"/>
          <p:cNvSpPr>
            <a:spLocks noGrp="1"/>
          </p:cNvSpPr>
          <p:nvPr>
            <p:ph sz="half" idx="2"/>
          </p:nvPr>
        </p:nvSpPr>
        <p:spPr>
          <a:xfrm>
            <a:off x="5345934" y="1825625"/>
            <a:ext cx="3852000" cy="4351338"/>
          </a:xfrm>
        </p:spPr>
        <p:txBody>
          <a:bodyPr>
            <a:normAutofit/>
          </a:bodyPr>
          <a:lstStyle/>
          <a:p>
            <a:pPr marL="0" indent="0">
              <a:spcBef>
                <a:spcPct val="20000"/>
              </a:spcBef>
              <a:spcAft>
                <a:spcPts val="600"/>
              </a:spcAft>
              <a:buClr>
                <a:srgbClr val="3C5BA6"/>
              </a:buClr>
              <a:buNone/>
            </a:pPr>
            <a:r>
              <a:rPr lang="de-DE" altLang="de-DE" b="1" dirty="0">
                <a:solidFill>
                  <a:srgbClr val="3C5BA6"/>
                </a:solidFill>
                <a:latin typeface="Calibri" panose="020F0502020204030204" pitchFamily="34" charset="0"/>
                <a:cs typeface="Calibri" panose="020F0502020204030204" pitchFamily="34" charset="0"/>
              </a:rPr>
              <a:t>Zuckeraustauschstoffe …</a:t>
            </a:r>
            <a:endParaRPr lang="de-DE" altLang="de-DE" dirty="0">
              <a:solidFill>
                <a:srgbClr val="4D4D4D"/>
              </a:solidFill>
              <a:latin typeface="Calibri" panose="020F0502020204030204" pitchFamily="34" charset="0"/>
              <a:cs typeface="Calibri" panose="020F0502020204030204" pitchFamily="34" charset="0"/>
            </a:endParaRPr>
          </a:p>
          <a:p>
            <a:r>
              <a:rPr lang="de-DE" sz="2100" dirty="0"/>
              <a:t>bringen keinen wesentlichen Vorteil und werden deswegen </a:t>
            </a:r>
            <a:r>
              <a:rPr lang="de-DE" sz="2100" b="1" dirty="0"/>
              <a:t>nicht</a:t>
            </a:r>
            <a:r>
              <a:rPr lang="de-DE" sz="2100" dirty="0"/>
              <a:t> empfohlen.</a:t>
            </a:r>
          </a:p>
        </p:txBody>
      </p:sp>
      <p:sp>
        <p:nvSpPr>
          <p:cNvPr id="29699"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de-DE" altLang="de-DE" dirty="0"/>
              <a:t>Alternativen zum Zucker? (2)</a:t>
            </a:r>
          </a:p>
        </p:txBody>
      </p:sp>
      <p:pic>
        <p:nvPicPr>
          <p:cNvPr id="4" name="Grafik 3"/>
          <p:cNvPicPr>
            <a:picLocks noChangeAspect="1"/>
          </p:cNvPicPr>
          <p:nvPr/>
        </p:nvPicPr>
        <p:blipFill rotWithShape="1">
          <a:blip r:embed="rId2" cstate="print">
            <a:extLst>
              <a:ext uri="{28A0092B-C50C-407E-A947-70E740481C1C}">
                <a14:useLocalDpi xmlns:a14="http://schemas.microsoft.com/office/drawing/2010/main"/>
              </a:ext>
            </a:extLst>
          </a:blip>
          <a:srcRect t="11148" b="14106"/>
          <a:stretch/>
        </p:blipFill>
        <p:spPr>
          <a:xfrm rot="5400000">
            <a:off x="8603162" y="2588128"/>
            <a:ext cx="4609510" cy="2568166"/>
          </a:xfrm>
          <a:prstGeom prst="rect">
            <a:avLst/>
          </a:prstGeom>
        </p:spPr>
      </p:pic>
      <p:sp>
        <p:nvSpPr>
          <p:cNvPr id="6" name="Textfeld 5"/>
          <p:cNvSpPr txBox="1"/>
          <p:nvPr/>
        </p:nvSpPr>
        <p:spPr>
          <a:xfrm>
            <a:off x="9623834" y="6204956"/>
            <a:ext cx="2766647" cy="237638"/>
          </a:xfrm>
          <a:prstGeom prst="rect">
            <a:avLst/>
          </a:prstGeom>
        </p:spPr>
        <p:txBody>
          <a:bodyPr vert="horz" wrap="none" lIns="0" tIns="0" rIns="0" bIns="0" rtlCol="0">
            <a:noAutofit/>
          </a:bodyPr>
          <a:lstStyle/>
          <a:p>
            <a:pPr marL="0" marR="0" lvl="0" indent="0" algn="l" defTabSz="914400" rtl="0" eaLnBrk="1" fontAlgn="auto" latinLnBrk="0" hangingPunct="1">
              <a:lnSpc>
                <a:spcPct val="90000"/>
              </a:lnSpc>
              <a:spcBef>
                <a:spcPts val="300"/>
              </a:spcBef>
              <a:spcAft>
                <a:spcPts val="0"/>
              </a:spcAft>
              <a:buClrTx/>
              <a:buSzTx/>
              <a:buFontTx/>
              <a:buNone/>
              <a:tabLst/>
              <a:defRPr/>
            </a:pPr>
            <a:r>
              <a:rPr kumimoji="0" lang="de-DE" sz="1000" b="0" i="0" u="none" strike="noStrike" kern="1200" cap="none" spc="0" normalizeH="0" baseline="0" noProof="0" dirty="0">
                <a:ln>
                  <a:noFill/>
                </a:ln>
                <a:solidFill>
                  <a:srgbClr val="575756"/>
                </a:solidFill>
                <a:effectLst/>
                <a:uLnTx/>
                <a:uFillTx/>
                <a:latin typeface="Calibri Light" panose="020F0302020204030204"/>
                <a:ea typeface="+mn-ea"/>
                <a:cs typeface="+mn-cs"/>
              </a:rPr>
              <a:t>Foto: © </a:t>
            </a:r>
            <a:r>
              <a:rPr kumimoji="0" lang="de-DE" sz="1000" b="0" i="0" u="none" strike="noStrike" kern="1200" cap="none" spc="0" normalizeH="0" baseline="0" noProof="0" dirty="0" err="1">
                <a:ln>
                  <a:noFill/>
                </a:ln>
                <a:solidFill>
                  <a:srgbClr val="575756"/>
                </a:solidFill>
                <a:effectLst/>
                <a:uLnTx/>
                <a:uFillTx/>
                <a:latin typeface="Calibri Light" panose="020F0302020204030204"/>
                <a:ea typeface="+mn-ea"/>
                <a:cs typeface="+mn-cs"/>
              </a:rPr>
              <a:t>Eskymaks</a:t>
            </a:r>
            <a:r>
              <a:rPr kumimoji="0" lang="de-DE" sz="1000" b="0" i="0" u="none" strike="noStrike" kern="1200" cap="none" spc="0" normalizeH="0" baseline="0" noProof="0" dirty="0">
                <a:ln>
                  <a:noFill/>
                </a:ln>
                <a:solidFill>
                  <a:srgbClr val="575756"/>
                </a:solidFill>
                <a:effectLst/>
                <a:uLnTx/>
                <a:uFillTx/>
                <a:latin typeface="Calibri Light" panose="020F0302020204030204"/>
                <a:ea typeface="+mn-ea"/>
                <a:cs typeface="+mn-cs"/>
              </a:rPr>
              <a:t> – Shutterstock.com</a:t>
            </a:r>
          </a:p>
        </p:txBody>
      </p:sp>
    </p:spTree>
    <p:extLst>
      <p:ext uri="{BB962C8B-B14F-4D97-AF65-F5344CB8AC3E}">
        <p14:creationId xmlns:p14="http://schemas.microsoft.com/office/powerpoint/2010/main" val="29184041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de-DE" altLang="de-DE" dirty="0"/>
              <a:t>Süßes für Süße?</a:t>
            </a:r>
          </a:p>
        </p:txBody>
      </p:sp>
      <p:sp>
        <p:nvSpPr>
          <p:cNvPr id="30723" name="Inhaltsplatzhalter 2"/>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2500" lnSpcReduction="10000"/>
          </a:bodyPr>
          <a:lstStyle/>
          <a:p>
            <a:r>
              <a:rPr lang="de-DE" altLang="de-DE" sz="2600" dirty="0"/>
              <a:t>Zucker pur und in gelöster Form </a:t>
            </a:r>
            <a:br>
              <a:rPr lang="de-DE" altLang="de-DE" sz="2600" dirty="0"/>
            </a:br>
            <a:r>
              <a:rPr lang="de-DE" altLang="de-DE" sz="2600" dirty="0"/>
              <a:t>vermeiden (Getränke!)</a:t>
            </a:r>
          </a:p>
          <a:p>
            <a:r>
              <a:rPr lang="de-DE" altLang="de-DE" sz="2600" dirty="0"/>
              <a:t>Zum Süßen von </a:t>
            </a:r>
            <a:r>
              <a:rPr lang="de-DE" altLang="de-DE" sz="2600" b="1" dirty="0"/>
              <a:t>Cremen, Puddings </a:t>
            </a:r>
            <a:r>
              <a:rPr lang="de-DE" altLang="de-DE" sz="2600" dirty="0"/>
              <a:t>etc. – </a:t>
            </a:r>
            <a:br>
              <a:rPr lang="de-DE" altLang="de-DE" sz="2600" dirty="0"/>
            </a:br>
            <a:r>
              <a:rPr lang="de-DE" altLang="de-DE" sz="2600" dirty="0"/>
              <a:t>wenn nötig Süßstoff sparsam verwenden</a:t>
            </a:r>
          </a:p>
          <a:p>
            <a:r>
              <a:rPr lang="de-DE" altLang="de-DE" sz="2600" dirty="0"/>
              <a:t>Zum Backen von </a:t>
            </a:r>
            <a:r>
              <a:rPr lang="de-DE" altLang="de-DE" sz="2600" b="1" dirty="0"/>
              <a:t>Mehlspeisen </a:t>
            </a:r>
            <a:r>
              <a:rPr lang="de-DE" altLang="de-DE" sz="2600" dirty="0"/>
              <a:t>… </a:t>
            </a:r>
          </a:p>
          <a:p>
            <a:pPr marL="804863" lvl="1" indent="-357188">
              <a:buFont typeface="Arial" panose="020B0604020202020204" pitchFamily="34" charset="0"/>
              <a:buChar char="…"/>
            </a:pPr>
            <a:r>
              <a:rPr lang="de-DE" altLang="de-DE" sz="2200" dirty="0"/>
              <a:t>die im Rezept angegebene Zuckermenge um die Hälfte reduzieren.</a:t>
            </a:r>
          </a:p>
          <a:p>
            <a:pPr marL="804863" lvl="1" indent="-357188">
              <a:buFont typeface="Arial" panose="020B0604020202020204" pitchFamily="34" charset="0"/>
              <a:buChar char="…"/>
            </a:pPr>
            <a:r>
              <a:rPr lang="de-DE" altLang="de-DE" sz="2200" dirty="0"/>
              <a:t>mind. zur Hälfte Vollkornmehl verwenden.</a:t>
            </a:r>
          </a:p>
          <a:p>
            <a:pPr marL="804863" lvl="1" indent="-357188">
              <a:buFont typeface="Arial" panose="020B0604020202020204" pitchFamily="34" charset="0"/>
              <a:buChar char="…"/>
            </a:pPr>
            <a:r>
              <a:rPr lang="de-DE" altLang="de-DE" sz="2200" dirty="0"/>
              <a:t>eventuell die Hälfte des Mehls durch gemahlene Nüsse/Mandeln ersetzen.</a:t>
            </a:r>
          </a:p>
          <a:p>
            <a:r>
              <a:rPr lang="de-DE" altLang="de-DE" sz="2600" b="1" dirty="0"/>
              <a:t>Marmelade</a:t>
            </a:r>
            <a:r>
              <a:rPr lang="de-DE" altLang="de-DE" sz="2600" dirty="0"/>
              <a:t> mit mind. 75 % Fruchtanteil kaufen</a:t>
            </a:r>
          </a:p>
          <a:p>
            <a:r>
              <a:rPr lang="de-DE" altLang="de-DE" sz="2600" b="1" dirty="0"/>
              <a:t>Selbstgemachte Marmelade </a:t>
            </a:r>
            <a:r>
              <a:rPr lang="de-DE" altLang="de-DE" sz="2600" dirty="0"/>
              <a:t>3:1 einkochen</a:t>
            </a:r>
          </a:p>
          <a:p>
            <a:endParaRPr lang="de-DE" altLang="de-DE" dirty="0"/>
          </a:p>
        </p:txBody>
      </p:sp>
      <p:pic>
        <p:nvPicPr>
          <p:cNvPr id="3" name="Bildplatzhalter 2"/>
          <p:cNvPicPr>
            <a:picLocks noGrp="1" noChangeAspect="1"/>
          </p:cNvPicPr>
          <p:nvPr>
            <p:ph type="pic" idx="10"/>
          </p:nvPr>
        </p:nvPicPr>
        <p:blipFill rotWithShape="1">
          <a:blip r:embed="rId2" cstate="print">
            <a:extLst>
              <a:ext uri="{28A0092B-C50C-407E-A947-70E740481C1C}">
                <a14:useLocalDpi xmlns:a14="http://schemas.microsoft.com/office/drawing/2010/main"/>
              </a:ext>
            </a:extLst>
          </a:blip>
          <a:srcRect l="302" t="253" r="42152" b="-253"/>
          <a:stretch/>
        </p:blipFill>
        <p:spPr/>
      </p:pic>
      <p:sp>
        <p:nvSpPr>
          <p:cNvPr id="5" name="Textfeld 4"/>
          <p:cNvSpPr txBox="1"/>
          <p:nvPr/>
        </p:nvSpPr>
        <p:spPr>
          <a:xfrm>
            <a:off x="7611065" y="6247833"/>
            <a:ext cx="2766647" cy="237638"/>
          </a:xfrm>
          <a:prstGeom prst="rect">
            <a:avLst/>
          </a:prstGeom>
        </p:spPr>
        <p:txBody>
          <a:bodyPr vert="horz" wrap="none" lIns="0" tIns="0" rIns="0" bIns="0" rtlCol="0">
            <a:noAutofit/>
          </a:bodyPr>
          <a:lstStyle/>
          <a:p>
            <a:pPr>
              <a:lnSpc>
                <a:spcPct val="90000"/>
              </a:lnSpc>
              <a:spcBef>
                <a:spcPts val="300"/>
              </a:spcBef>
            </a:pPr>
            <a:r>
              <a:rPr kumimoji="0" lang="de-DE" sz="1000" b="0" i="0" u="none" strike="noStrike" kern="1200" cap="none" spc="0" normalizeH="0" baseline="0" noProof="0" dirty="0">
                <a:ln>
                  <a:noFill/>
                </a:ln>
                <a:solidFill>
                  <a:srgbClr val="575756"/>
                </a:solidFill>
                <a:effectLst/>
                <a:uLnTx/>
                <a:uFillTx/>
                <a:latin typeface="+mj-lt"/>
                <a:ea typeface="+mn-ea"/>
                <a:cs typeface="+mn-cs"/>
              </a:rPr>
              <a:t>Foto: </a:t>
            </a:r>
            <a:r>
              <a:rPr lang="de-DE" sz="1000" dirty="0">
                <a:solidFill>
                  <a:srgbClr val="575756"/>
                </a:solidFill>
                <a:latin typeface="+mj-lt"/>
              </a:rPr>
              <a:t>© Sunny </a:t>
            </a:r>
            <a:r>
              <a:rPr lang="de-DE" sz="1000" dirty="0" err="1">
                <a:solidFill>
                  <a:srgbClr val="575756"/>
                </a:solidFill>
                <a:latin typeface="+mj-lt"/>
              </a:rPr>
              <a:t>Forest</a:t>
            </a:r>
            <a:r>
              <a:rPr lang="de-DE" sz="1000" dirty="0">
                <a:solidFill>
                  <a:srgbClr val="575756"/>
                </a:solidFill>
                <a:latin typeface="+mj-lt"/>
              </a:rPr>
              <a:t> </a:t>
            </a:r>
            <a:r>
              <a:rPr kumimoji="0" lang="de-DE" sz="1000" b="0" i="0" u="none" strike="noStrike" kern="1200" cap="none" spc="0" normalizeH="0" baseline="0" noProof="0" dirty="0">
                <a:ln>
                  <a:noFill/>
                </a:ln>
                <a:solidFill>
                  <a:srgbClr val="575756"/>
                </a:solidFill>
                <a:effectLst/>
                <a:uLnTx/>
                <a:uFillTx/>
                <a:latin typeface="+mj-lt"/>
                <a:ea typeface="+mn-ea"/>
                <a:cs typeface="+mn-cs"/>
              </a:rPr>
              <a:t>– Shutterstock.com</a:t>
            </a:r>
          </a:p>
        </p:txBody>
      </p:sp>
    </p:spTree>
    <p:extLst>
      <p:ext uri="{BB962C8B-B14F-4D97-AF65-F5344CB8AC3E}">
        <p14:creationId xmlns:p14="http://schemas.microsoft.com/office/powerpoint/2010/main" val="2490941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de-DE" altLang="de-DE" dirty="0"/>
              <a:t>Wie viel Süßes ist möglich?</a:t>
            </a:r>
          </a:p>
        </p:txBody>
      </p:sp>
      <p:sp>
        <p:nvSpPr>
          <p:cNvPr id="31748" name="Inhaltsplatzhalter 2"/>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r>
              <a:rPr lang="de-DE" altLang="de-DE" sz="2400" dirty="0"/>
              <a:t>Kleine Mengen in verpackter Form möglich </a:t>
            </a:r>
            <a:br>
              <a:rPr lang="de-DE" altLang="de-DE" sz="2400" dirty="0"/>
            </a:br>
            <a:r>
              <a:rPr lang="de-DE" altLang="de-DE" sz="2400" dirty="0"/>
              <a:t>(z. B. Mehlspeisen, </a:t>
            </a:r>
            <a:r>
              <a:rPr lang="de-DE" altLang="de-DE" sz="2400" dirty="0" err="1"/>
              <a:t>Cremeeis</a:t>
            </a:r>
            <a:r>
              <a:rPr lang="de-DE" altLang="de-DE" sz="2400" dirty="0"/>
              <a:t>, Schokolade)</a:t>
            </a:r>
          </a:p>
          <a:p>
            <a:r>
              <a:rPr lang="de-DE" altLang="de-DE" sz="2400" dirty="0"/>
              <a:t>Zuckermenge sollte </a:t>
            </a:r>
            <a:r>
              <a:rPr lang="de-DE" altLang="de-DE" sz="2400" b="1" dirty="0"/>
              <a:t>max.</a:t>
            </a:r>
            <a:r>
              <a:rPr lang="de-DE" altLang="de-DE" sz="2400" dirty="0"/>
              <a:t> 10 % der </a:t>
            </a:r>
            <a:br>
              <a:rPr lang="de-DE" altLang="de-DE" sz="2400" dirty="0"/>
            </a:br>
            <a:r>
              <a:rPr lang="de-DE" altLang="de-DE" sz="2400" dirty="0"/>
              <a:t>täglichen Gesamtenergiemenge betragen </a:t>
            </a:r>
            <a:br>
              <a:rPr lang="de-DE" altLang="de-DE" sz="2400" dirty="0"/>
            </a:br>
            <a:r>
              <a:rPr lang="de-DE" altLang="de-DE" sz="2400" dirty="0"/>
              <a:t>(max. 50 g/ca. 2 Esslöffel pro Tag)</a:t>
            </a:r>
          </a:p>
          <a:p>
            <a:r>
              <a:rPr lang="de-DE" altLang="de-DE" sz="2400" dirty="0"/>
              <a:t>Stark gezuckerte Lebensmittel sind oft auch sehr fett!</a:t>
            </a:r>
          </a:p>
          <a:p>
            <a:r>
              <a:rPr lang="de-DE" altLang="de-DE" sz="2400" dirty="0"/>
              <a:t>Zucker in isolierter Form (z. B. Bonbons, Gummibärchen) und in Getränken (z. B. Säfte, Limonaden, Kaffee, Tee) meiden!</a:t>
            </a:r>
          </a:p>
        </p:txBody>
      </p:sp>
      <p:pic>
        <p:nvPicPr>
          <p:cNvPr id="3" name="Bildplatzhalter 2"/>
          <p:cNvPicPr>
            <a:picLocks noGrp="1" noChangeAspect="1"/>
          </p:cNvPicPr>
          <p:nvPr>
            <p:ph type="pic" idx="10"/>
          </p:nvPr>
        </p:nvPicPr>
        <p:blipFill>
          <a:blip r:embed="rId2" cstate="print">
            <a:extLst>
              <a:ext uri="{28A0092B-C50C-407E-A947-70E740481C1C}">
                <a14:useLocalDpi xmlns:a14="http://schemas.microsoft.com/office/drawing/2010/main"/>
              </a:ext>
            </a:extLst>
          </a:blip>
          <a:srcRect t="6536" b="6536"/>
          <a:stretch>
            <a:fillRect/>
          </a:stretch>
        </p:blipFill>
        <p:spPr/>
      </p:pic>
      <p:sp>
        <p:nvSpPr>
          <p:cNvPr id="5" name="Textfeld 4"/>
          <p:cNvSpPr txBox="1"/>
          <p:nvPr/>
        </p:nvSpPr>
        <p:spPr>
          <a:xfrm>
            <a:off x="7611065" y="6247833"/>
            <a:ext cx="2766647" cy="237638"/>
          </a:xfrm>
          <a:prstGeom prst="rect">
            <a:avLst/>
          </a:prstGeom>
        </p:spPr>
        <p:txBody>
          <a:bodyPr vert="horz" wrap="none" lIns="0" tIns="0" rIns="0" bIns="0" rtlCol="0">
            <a:noAutofit/>
          </a:bodyPr>
          <a:lstStyle/>
          <a:p>
            <a:pPr>
              <a:lnSpc>
                <a:spcPct val="90000"/>
              </a:lnSpc>
              <a:spcBef>
                <a:spcPts val="300"/>
              </a:spcBef>
            </a:pPr>
            <a:r>
              <a:rPr kumimoji="0" lang="de-DE" sz="1000" b="0" i="0" u="none" strike="noStrike" kern="1200" cap="none" spc="0" normalizeH="0" baseline="0" noProof="0" dirty="0">
                <a:ln>
                  <a:noFill/>
                </a:ln>
                <a:solidFill>
                  <a:srgbClr val="575756"/>
                </a:solidFill>
                <a:effectLst/>
                <a:uLnTx/>
                <a:uFillTx/>
                <a:latin typeface="+mj-lt"/>
                <a:ea typeface="+mn-ea"/>
                <a:cs typeface="+mn-cs"/>
              </a:rPr>
              <a:t>Foto: </a:t>
            </a:r>
            <a:r>
              <a:rPr lang="de-DE" sz="1000" dirty="0">
                <a:solidFill>
                  <a:srgbClr val="575756"/>
                </a:solidFill>
                <a:latin typeface="+mj-lt"/>
              </a:rPr>
              <a:t>© </a:t>
            </a:r>
            <a:r>
              <a:rPr lang="de-DE" sz="1000" dirty="0" err="1">
                <a:solidFill>
                  <a:srgbClr val="575756"/>
                </a:solidFill>
                <a:latin typeface="+mj-lt"/>
              </a:rPr>
              <a:t>san_ta</a:t>
            </a:r>
            <a:r>
              <a:rPr lang="de-DE" sz="1000" dirty="0">
                <a:solidFill>
                  <a:srgbClr val="575756"/>
                </a:solidFill>
                <a:latin typeface="+mj-lt"/>
              </a:rPr>
              <a:t> </a:t>
            </a:r>
            <a:r>
              <a:rPr kumimoji="0" lang="de-DE" sz="1000" b="0" i="0" u="none" strike="noStrike" kern="1200" cap="none" spc="0" normalizeH="0" baseline="0" noProof="0" dirty="0">
                <a:ln>
                  <a:noFill/>
                </a:ln>
                <a:solidFill>
                  <a:srgbClr val="575756"/>
                </a:solidFill>
                <a:effectLst/>
                <a:uLnTx/>
                <a:uFillTx/>
                <a:latin typeface="+mj-lt"/>
                <a:ea typeface="+mn-ea"/>
                <a:cs typeface="+mn-cs"/>
              </a:rPr>
              <a:t>– </a:t>
            </a:r>
            <a:r>
              <a:rPr kumimoji="0" lang="de-DE" sz="1000" b="0" i="0" u="none" strike="noStrike" kern="1200" cap="none" spc="0" normalizeH="0" baseline="0" noProof="0" dirty="0" err="1">
                <a:ln>
                  <a:noFill/>
                </a:ln>
                <a:solidFill>
                  <a:srgbClr val="575756"/>
                </a:solidFill>
                <a:effectLst/>
                <a:uLnTx/>
                <a:uFillTx/>
                <a:latin typeface="+mj-lt"/>
                <a:ea typeface="+mn-ea"/>
                <a:cs typeface="+mn-cs"/>
              </a:rPr>
              <a:t>AdobeStock</a:t>
            </a:r>
            <a:endParaRPr kumimoji="0" lang="de-DE" sz="1000" b="0" i="0" u="none" strike="noStrike" kern="1200" cap="none" spc="0" normalizeH="0" baseline="0" noProof="0" dirty="0">
              <a:ln>
                <a:noFill/>
              </a:ln>
              <a:solidFill>
                <a:srgbClr val="575756"/>
              </a:solidFill>
              <a:effectLst/>
              <a:uLnTx/>
              <a:uFillTx/>
              <a:latin typeface="+mj-lt"/>
              <a:ea typeface="+mn-ea"/>
              <a:cs typeface="+mn-cs"/>
            </a:endParaRPr>
          </a:p>
        </p:txBody>
      </p:sp>
    </p:spTree>
    <p:extLst>
      <p:ext uri="{BB962C8B-B14F-4D97-AF65-F5344CB8AC3E}">
        <p14:creationId xmlns:p14="http://schemas.microsoft.com/office/powerpoint/2010/main" val="29890573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0000"/>
          </a:bodyPr>
          <a:lstStyle/>
          <a:p>
            <a:r>
              <a:rPr lang="de-DE" altLang="de-DE"/>
              <a:t>Was ist bis zum nächsten Teil zu erledigen?</a:t>
            </a:r>
          </a:p>
        </p:txBody>
      </p:sp>
      <p:sp>
        <p:nvSpPr>
          <p:cNvPr id="34819" name="Inhaltsplatzhalter 2"/>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r>
              <a:rPr lang="de-AT" altLang="de-DE" sz="2400" dirty="0"/>
              <a:t>Unterlagen durchschauen</a:t>
            </a:r>
          </a:p>
          <a:p>
            <a:r>
              <a:rPr lang="de-AT" altLang="de-DE" sz="2400" dirty="0"/>
              <a:t>Weiterhin die Blutzuckerwerte kontrollieren</a:t>
            </a:r>
          </a:p>
          <a:p>
            <a:r>
              <a:rPr lang="de-AT" altLang="de-DE" sz="2400" dirty="0"/>
              <a:t>Essverhalten beobachten und analysieren</a:t>
            </a:r>
          </a:p>
          <a:p>
            <a:r>
              <a:rPr lang="de-AT" altLang="de-DE" sz="2400" dirty="0"/>
              <a:t>Wenn Fragen auftreten, bitte notieren und beim nächsten Termin stellen</a:t>
            </a:r>
          </a:p>
          <a:p>
            <a:r>
              <a:rPr lang="de-AT" altLang="de-DE" sz="2400" dirty="0"/>
              <a:t>Den Zugangslink für den 3. Termin </a:t>
            </a:r>
            <a:br>
              <a:rPr lang="de-AT" altLang="de-DE" sz="2400" dirty="0"/>
            </a:br>
            <a:r>
              <a:rPr lang="de-AT" altLang="de-DE" sz="2400" dirty="0"/>
              <a:t>bekommen Sie rechtzeitig per E-Mail.</a:t>
            </a:r>
          </a:p>
        </p:txBody>
      </p:sp>
      <p:pic>
        <p:nvPicPr>
          <p:cNvPr id="4" name="Bildplatzhalter 3"/>
          <p:cNvPicPr>
            <a:picLocks noGrp="1" noChangeAspect="1"/>
          </p:cNvPicPr>
          <p:nvPr>
            <p:ph type="pic" idx="10"/>
          </p:nvPr>
        </p:nvPicPr>
        <p:blipFill rotWithShape="1">
          <a:blip r:embed="rId2" cstate="print">
            <a:extLst>
              <a:ext uri="{28A0092B-C50C-407E-A947-70E740481C1C}">
                <a14:useLocalDpi xmlns:a14="http://schemas.microsoft.com/office/drawing/2010/main"/>
              </a:ext>
            </a:extLst>
          </a:blip>
          <a:srcRect t="18038" b="40"/>
          <a:stretch/>
        </p:blipFill>
        <p:spPr/>
      </p:pic>
      <p:sp>
        <p:nvSpPr>
          <p:cNvPr id="10" name="Textfeld 9"/>
          <p:cNvSpPr txBox="1"/>
          <p:nvPr/>
        </p:nvSpPr>
        <p:spPr>
          <a:xfrm>
            <a:off x="7611065" y="6247833"/>
            <a:ext cx="2766647" cy="237638"/>
          </a:xfrm>
          <a:prstGeom prst="rect">
            <a:avLst/>
          </a:prstGeom>
        </p:spPr>
        <p:txBody>
          <a:bodyPr vert="horz" wrap="none" lIns="0" tIns="0" rIns="0" bIns="0" rtlCol="0">
            <a:noAutofit/>
          </a:bodyPr>
          <a:lstStyle/>
          <a:p>
            <a:pPr>
              <a:lnSpc>
                <a:spcPct val="90000"/>
              </a:lnSpc>
              <a:spcBef>
                <a:spcPts val="300"/>
              </a:spcBef>
            </a:pPr>
            <a:r>
              <a:rPr kumimoji="0" lang="de-DE" sz="1000" b="0" i="0" u="none" strike="noStrike" kern="1200" cap="none" spc="0" normalizeH="0" baseline="0" noProof="0" dirty="0">
                <a:ln>
                  <a:noFill/>
                </a:ln>
                <a:solidFill>
                  <a:srgbClr val="575756"/>
                </a:solidFill>
                <a:effectLst/>
                <a:uLnTx/>
                <a:uFillTx/>
                <a:latin typeface="+mj-lt"/>
                <a:ea typeface="+mn-ea"/>
                <a:cs typeface="+mn-cs"/>
              </a:rPr>
              <a:t>Foto: </a:t>
            </a:r>
            <a:r>
              <a:rPr lang="de-DE" sz="1000" dirty="0">
                <a:solidFill>
                  <a:srgbClr val="575756"/>
                </a:solidFill>
                <a:latin typeface="+mj-lt"/>
              </a:rPr>
              <a:t>© Patrizia Tilly </a:t>
            </a:r>
            <a:r>
              <a:rPr kumimoji="0" lang="de-DE" sz="1000" b="0" i="0" u="none" strike="noStrike" kern="1200" cap="none" spc="0" normalizeH="0" baseline="0" noProof="0" dirty="0">
                <a:ln>
                  <a:noFill/>
                </a:ln>
                <a:solidFill>
                  <a:srgbClr val="575756"/>
                </a:solidFill>
                <a:effectLst/>
                <a:uLnTx/>
                <a:uFillTx/>
                <a:latin typeface="+mj-lt"/>
                <a:ea typeface="+mn-ea"/>
                <a:cs typeface="+mn-cs"/>
              </a:rPr>
              <a:t>– Fotolia.com</a:t>
            </a:r>
          </a:p>
        </p:txBody>
      </p:sp>
    </p:spTree>
    <p:extLst>
      <p:ext uri="{BB962C8B-B14F-4D97-AF65-F5344CB8AC3E}">
        <p14:creationId xmlns:p14="http://schemas.microsoft.com/office/powerpoint/2010/main" val="39881821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208214" y="1484314"/>
            <a:ext cx="7704137" cy="4897437"/>
          </a:xfrm>
        </p:spPr>
        <p:txBody>
          <a:bodyPr/>
          <a:lstStyle/>
          <a:p>
            <a:pPr algn="ctr">
              <a:defRPr/>
            </a:pPr>
            <a:r>
              <a:rPr lang="de-DE" altLang="de-DE" b="1" dirty="0"/>
              <a:t>Noch offene Fragen? </a:t>
            </a:r>
            <a:br>
              <a:rPr lang="de-DE" altLang="de-DE" dirty="0"/>
            </a:br>
            <a:r>
              <a:rPr lang="de-DE" altLang="de-DE" dirty="0"/>
              <a:t>Sie können Sie nun gerne stellen!</a:t>
            </a:r>
            <a:br>
              <a:rPr lang="de-DE" altLang="de-DE" dirty="0"/>
            </a:br>
            <a:br>
              <a:rPr lang="de-DE" dirty="0"/>
            </a:br>
            <a:r>
              <a:rPr lang="de-DE" b="1" dirty="0"/>
              <a:t>Vielen Dank für Ihre Aufmerksamkeit!</a:t>
            </a:r>
            <a:br>
              <a:rPr lang="de-DE" sz="900" dirty="0">
                <a:solidFill>
                  <a:srgbClr val="4D4D4D"/>
                </a:solidFill>
              </a:rPr>
            </a:br>
            <a:endParaRPr lang="de-DE" sz="1600" dirty="0">
              <a:solidFill>
                <a:srgbClr val="4D4D4D"/>
              </a:solidFill>
              <a:latin typeface="+mn-lt"/>
            </a:endParaRPr>
          </a:p>
        </p:txBody>
      </p:sp>
    </p:spTree>
    <p:extLst>
      <p:ext uri="{BB962C8B-B14F-4D97-AF65-F5344CB8AC3E}">
        <p14:creationId xmlns:p14="http://schemas.microsoft.com/office/powerpoint/2010/main" val="1040363654"/>
      </p:ext>
    </p:extLst>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4"/>
          <p:cNvSpPr>
            <a:spLocks noGrp="1"/>
          </p:cNvSpPr>
          <p:nvPr>
            <p:ph idx="13"/>
          </p:nvPr>
        </p:nvSpPr>
        <p:spPr/>
        <p:txBody>
          <a:bodyPr/>
          <a:lstStyle/>
          <a:p>
            <a:r>
              <a:rPr lang="de-DE" dirty="0"/>
              <a:t>Impressum</a:t>
            </a:r>
          </a:p>
        </p:txBody>
      </p:sp>
      <p:pic>
        <p:nvPicPr>
          <p:cNvPr id="7" name="Grafik 3"/>
          <p:cNvPicPr>
            <a:picLocks noChangeAspect="1"/>
          </p:cNvPicPr>
          <p:nvPr/>
        </p:nvPicPr>
        <p:blipFill>
          <a:blip r:embed="rId2" cstate="print">
            <a:extLst>
              <a:ext uri="{28A0092B-C50C-407E-A947-70E740481C1C}">
                <a14:useLocalDpi xmlns:a14="http://schemas.microsoft.com/office/drawing/2010/main"/>
              </a:ext>
            </a:extLst>
          </a:blip>
          <a:srcRect b="12421"/>
          <a:stretch>
            <a:fillRect/>
          </a:stretch>
        </p:blipFill>
        <p:spPr bwMode="auto">
          <a:xfrm>
            <a:off x="5861281" y="457200"/>
            <a:ext cx="2634649" cy="736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el 1"/>
          <p:cNvSpPr>
            <a:spLocks noGrp="1"/>
          </p:cNvSpPr>
          <p:nvPr>
            <p:ph type="body" sz="half" idx="2"/>
          </p:nvPr>
        </p:nvSpPr>
        <p:spPr>
          <a:xfrm>
            <a:off x="3480389" y="2024109"/>
            <a:ext cx="7847518" cy="4279037"/>
          </a:xfrm>
        </p:spPr>
        <p:txBody>
          <a:bodyPr anchor="t">
            <a:normAutofit/>
          </a:bodyPr>
          <a:lstStyle/>
          <a:p>
            <a:pPr>
              <a:spcBef>
                <a:spcPts val="0"/>
              </a:spcBef>
              <a:defRPr/>
            </a:pPr>
            <a:r>
              <a:rPr lang="de-DE" sz="2000" b="1" dirty="0">
                <a:solidFill>
                  <a:srgbClr val="4D4D4D"/>
                </a:solidFill>
                <a:latin typeface="+mn-lt"/>
              </a:rPr>
              <a:t>Medieninhaber und Herausgeber: </a:t>
            </a:r>
          </a:p>
          <a:p>
            <a:pPr>
              <a:spcBef>
                <a:spcPts val="0"/>
              </a:spcBef>
              <a:defRPr/>
            </a:pPr>
            <a:r>
              <a:rPr lang="de-DE" sz="2000" dirty="0">
                <a:solidFill>
                  <a:srgbClr val="4D4D4D"/>
                </a:solidFill>
                <a:latin typeface="+mn-lt"/>
              </a:rPr>
              <a:t>Österreichische Gesundheitskasse, Wienerbergstraße 15-19, 1100 Wien </a:t>
            </a:r>
            <a:r>
              <a:rPr lang="de-DE" sz="2000" dirty="0">
                <a:solidFill>
                  <a:srgbClr val="4D4D4D"/>
                </a:solidFill>
                <a:latin typeface="+mn-lt"/>
                <a:hlinkClick r:id="rId3"/>
              </a:rPr>
              <a:t>www.gesundheitskasse.at/impressum</a:t>
            </a:r>
            <a:r>
              <a:rPr lang="de-DE" sz="2000" dirty="0">
                <a:solidFill>
                  <a:srgbClr val="4D4D4D"/>
                </a:solidFill>
                <a:latin typeface="+mn-lt"/>
              </a:rPr>
              <a:t> </a:t>
            </a:r>
            <a:br>
              <a:rPr lang="de-AT" sz="2000" dirty="0">
                <a:solidFill>
                  <a:srgbClr val="4D4D4D"/>
                </a:solidFill>
                <a:latin typeface="+mn-lt"/>
              </a:rPr>
            </a:br>
            <a:endParaRPr lang="de-AT" sz="2000" dirty="0">
              <a:solidFill>
                <a:srgbClr val="4D4D4D"/>
              </a:solidFill>
              <a:latin typeface="+mn-lt"/>
            </a:endParaRPr>
          </a:p>
          <a:p>
            <a:pPr>
              <a:spcBef>
                <a:spcPts val="0"/>
              </a:spcBef>
              <a:defRPr/>
            </a:pPr>
            <a:r>
              <a:rPr lang="de-DE" sz="2000" b="1" dirty="0">
                <a:solidFill>
                  <a:srgbClr val="4D4D4D"/>
                </a:solidFill>
                <a:latin typeface="+mn-lt"/>
              </a:rPr>
              <a:t>Redaktion: </a:t>
            </a:r>
          </a:p>
          <a:p>
            <a:pPr>
              <a:spcBef>
                <a:spcPts val="0"/>
              </a:spcBef>
              <a:defRPr/>
            </a:pPr>
            <a:r>
              <a:rPr lang="de-DE" sz="2000" dirty="0">
                <a:solidFill>
                  <a:srgbClr val="4D4D4D"/>
                </a:solidFill>
                <a:latin typeface="+mn-lt"/>
              </a:rPr>
              <a:t>ÖGK Landesstelle Steiermark, Josef-Pongratz-Platz 1, 8010 Graz</a:t>
            </a:r>
            <a:br>
              <a:rPr lang="de-DE" sz="2000" dirty="0">
                <a:solidFill>
                  <a:srgbClr val="4D4D4D"/>
                </a:solidFill>
                <a:latin typeface="+mn-lt"/>
              </a:rPr>
            </a:br>
            <a:r>
              <a:rPr lang="de-DE" sz="2000" dirty="0">
                <a:solidFill>
                  <a:srgbClr val="4D4D4D"/>
                </a:solidFill>
                <a:latin typeface="+mn-lt"/>
              </a:rPr>
              <a:t>Telefon: +43 5 0766-151390</a:t>
            </a:r>
            <a:br>
              <a:rPr lang="de-DE" sz="2000" dirty="0">
                <a:solidFill>
                  <a:srgbClr val="4D4D4D"/>
                </a:solidFill>
                <a:latin typeface="+mn-lt"/>
              </a:rPr>
            </a:br>
            <a:r>
              <a:rPr lang="de-DE" sz="2000" dirty="0">
                <a:solidFill>
                  <a:srgbClr val="4D4D4D"/>
                </a:solidFill>
                <a:latin typeface="+mn-lt"/>
              </a:rPr>
              <a:t>E-Mail: </a:t>
            </a:r>
            <a:r>
              <a:rPr lang="de-DE" sz="2000" dirty="0">
                <a:solidFill>
                  <a:srgbClr val="4D4D4D"/>
                </a:solidFill>
                <a:latin typeface="+mn-lt"/>
                <a:hlinkClick r:id="rId4"/>
              </a:rPr>
              <a:t>service@therapie-aktiv.at</a:t>
            </a:r>
            <a:br>
              <a:rPr lang="de-DE" sz="2000" dirty="0">
                <a:solidFill>
                  <a:srgbClr val="4D4D4D"/>
                </a:solidFill>
                <a:latin typeface="+mn-lt"/>
              </a:rPr>
            </a:br>
            <a:endParaRPr lang="de-DE" sz="2000" dirty="0">
              <a:solidFill>
                <a:srgbClr val="4D4D4D"/>
              </a:solidFill>
              <a:latin typeface="+mn-lt"/>
            </a:endParaRPr>
          </a:p>
          <a:p>
            <a:pPr>
              <a:spcBef>
                <a:spcPts val="0"/>
              </a:spcBef>
              <a:defRPr/>
            </a:pPr>
            <a:r>
              <a:rPr lang="de-DE" sz="2000" dirty="0">
                <a:solidFill>
                  <a:srgbClr val="4D4D4D"/>
                </a:solidFill>
                <a:latin typeface="+mn-lt"/>
                <a:hlinkClick r:id="rId5"/>
              </a:rPr>
              <a:t>www.therapie-aktiv.at</a:t>
            </a:r>
            <a:br>
              <a:rPr lang="de-DE" sz="2000" dirty="0">
                <a:solidFill>
                  <a:srgbClr val="4D4D4D"/>
                </a:solidFill>
                <a:latin typeface="+mn-lt"/>
              </a:rPr>
            </a:br>
            <a:endParaRPr lang="de-DE" sz="2000" dirty="0">
              <a:solidFill>
                <a:srgbClr val="4D4D4D"/>
              </a:solidFill>
              <a:latin typeface="+mn-lt"/>
            </a:endParaRPr>
          </a:p>
          <a:p>
            <a:pPr>
              <a:spcBef>
                <a:spcPts val="0"/>
              </a:spcBef>
              <a:defRPr/>
            </a:pPr>
            <a:br>
              <a:rPr lang="de-DE" sz="2000" b="1" dirty="0">
                <a:solidFill>
                  <a:srgbClr val="4D4D4D"/>
                </a:solidFill>
                <a:latin typeface="+mn-lt"/>
              </a:rPr>
            </a:br>
            <a:r>
              <a:rPr lang="de-DE" sz="2000" b="1" dirty="0">
                <a:solidFill>
                  <a:srgbClr val="4D4D4D"/>
                </a:solidFill>
                <a:latin typeface="+mn-lt"/>
              </a:rPr>
              <a:t>Version 2025</a:t>
            </a:r>
            <a:endParaRPr lang="de-DE" sz="1100" b="1" dirty="0">
              <a:solidFill>
                <a:srgbClr val="4D4D4D"/>
              </a:solidFill>
              <a:latin typeface="+mn-lt"/>
            </a:endParaRPr>
          </a:p>
        </p:txBody>
      </p:sp>
    </p:spTree>
    <p:extLst>
      <p:ext uri="{BB962C8B-B14F-4D97-AF65-F5344CB8AC3E}">
        <p14:creationId xmlns:p14="http://schemas.microsoft.com/office/powerpoint/2010/main" val="2685268061"/>
      </p:ext>
    </p:extLst>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7AB89A-9C24-129F-C22E-DC7856AA8769}"/>
            </a:ext>
          </a:extLst>
        </p:cNvPr>
        <p:cNvGrpSpPr/>
        <p:nvPr/>
      </p:nvGrpSpPr>
      <p:grpSpPr>
        <a:xfrm>
          <a:off x="0" y="0"/>
          <a:ext cx="0" cy="0"/>
          <a:chOff x="0" y="0"/>
          <a:chExt cx="0" cy="0"/>
        </a:xfrm>
      </p:grpSpPr>
      <p:sp>
        <p:nvSpPr>
          <p:cNvPr id="5" name="Inhaltsplatzhalter 4">
            <a:extLst>
              <a:ext uri="{FF2B5EF4-FFF2-40B4-BE49-F238E27FC236}">
                <a16:creationId xmlns:a16="http://schemas.microsoft.com/office/drawing/2014/main" id="{8BDC695A-2971-1549-26AC-6FEAA33048C1}"/>
              </a:ext>
            </a:extLst>
          </p:cNvPr>
          <p:cNvSpPr>
            <a:spLocks noGrp="1"/>
          </p:cNvSpPr>
          <p:nvPr>
            <p:ph idx="13"/>
          </p:nvPr>
        </p:nvSpPr>
        <p:spPr>
          <a:xfrm>
            <a:off x="155644" y="457200"/>
            <a:ext cx="2538918" cy="5762625"/>
          </a:xfrm>
        </p:spPr>
        <p:txBody>
          <a:bodyPr/>
          <a:lstStyle/>
          <a:p>
            <a:pPr algn="ctr"/>
            <a:r>
              <a:rPr lang="de-DE" dirty="0"/>
              <a:t>Urheberrecht</a:t>
            </a:r>
          </a:p>
        </p:txBody>
      </p:sp>
      <p:pic>
        <p:nvPicPr>
          <p:cNvPr id="7" name="Grafik 3">
            <a:extLst>
              <a:ext uri="{FF2B5EF4-FFF2-40B4-BE49-F238E27FC236}">
                <a16:creationId xmlns:a16="http://schemas.microsoft.com/office/drawing/2014/main" id="{B14A271B-5D61-5C3D-FAB2-1F4278148B8B}"/>
              </a:ext>
            </a:extLst>
          </p:cNvPr>
          <p:cNvPicPr>
            <a:picLocks noChangeAspect="1"/>
          </p:cNvPicPr>
          <p:nvPr/>
        </p:nvPicPr>
        <p:blipFill>
          <a:blip r:embed="rId2" cstate="print">
            <a:extLst>
              <a:ext uri="{28A0092B-C50C-407E-A947-70E740481C1C}">
                <a14:useLocalDpi xmlns:a14="http://schemas.microsoft.com/office/drawing/2010/main"/>
              </a:ext>
            </a:extLst>
          </a:blip>
          <a:srcRect b="12421"/>
          <a:stretch>
            <a:fillRect/>
          </a:stretch>
        </p:blipFill>
        <p:spPr bwMode="auto">
          <a:xfrm>
            <a:off x="5861281" y="457200"/>
            <a:ext cx="2634649" cy="736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el 1">
            <a:extLst>
              <a:ext uri="{FF2B5EF4-FFF2-40B4-BE49-F238E27FC236}">
                <a16:creationId xmlns:a16="http://schemas.microsoft.com/office/drawing/2014/main" id="{D7989502-788E-7BD4-265B-CCF5DA448E85}"/>
              </a:ext>
            </a:extLst>
          </p:cNvPr>
          <p:cNvSpPr>
            <a:spLocks noGrp="1"/>
          </p:cNvSpPr>
          <p:nvPr>
            <p:ph type="body" sz="half" idx="2"/>
          </p:nvPr>
        </p:nvSpPr>
        <p:spPr>
          <a:xfrm>
            <a:off x="3480389" y="2024109"/>
            <a:ext cx="7847518" cy="4279037"/>
          </a:xfrm>
        </p:spPr>
        <p:txBody>
          <a:bodyPr anchor="t">
            <a:normAutofit/>
          </a:bodyPr>
          <a:lstStyle/>
          <a:p>
            <a:endParaRPr lang="de-AT" sz="2000" b="1" dirty="0">
              <a:latin typeface="+mn-lt"/>
            </a:endParaRPr>
          </a:p>
          <a:p>
            <a:r>
              <a:rPr lang="de-AT" b="1" dirty="0">
                <a:latin typeface="+mn-lt"/>
              </a:rPr>
              <a:t>Hinweis zum Urheberrecht</a:t>
            </a:r>
            <a:r>
              <a:rPr lang="de-AT" dirty="0">
                <a:latin typeface="+mn-lt"/>
              </a:rPr>
              <a:t> </a:t>
            </a:r>
          </a:p>
          <a:p>
            <a:r>
              <a:rPr lang="de-AT" sz="2000" dirty="0">
                <a:latin typeface="+mn-lt"/>
              </a:rPr>
              <a:t>Alle in dieser Präsentation verwendeten Bilder unterliegen dem Urheberrecht und dürfen weder entnommen, vervielfältigt, veröffentlicht noch in anderer Weise verwendet werden. Die Präsentation darf insgesamt nicht verändert, bearbeitet oder in Teilen weiterverwendet werden. Jede Nutzung außerhalb des vorgesehenen Präsentationskontextes bedarf der ausdrücklichen schriftlichen Zustimmung der Rechteinhaber.</a:t>
            </a:r>
          </a:p>
        </p:txBody>
      </p:sp>
    </p:spTree>
    <p:extLst>
      <p:ext uri="{BB962C8B-B14F-4D97-AF65-F5344CB8AC3E}">
        <p14:creationId xmlns:p14="http://schemas.microsoft.com/office/powerpoint/2010/main" val="4111976613"/>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Soundcheck und Videocheck</a:t>
            </a:r>
          </a:p>
        </p:txBody>
      </p:sp>
      <p:sp>
        <p:nvSpPr>
          <p:cNvPr id="3" name="Inhaltsplatzhalter 2"/>
          <p:cNvSpPr>
            <a:spLocks noGrp="1"/>
          </p:cNvSpPr>
          <p:nvPr>
            <p:ph idx="1"/>
          </p:nvPr>
        </p:nvSpPr>
        <p:spPr/>
        <p:txBody>
          <a:bodyPr>
            <a:normAutofit/>
          </a:bodyPr>
          <a:lstStyle/>
          <a:p>
            <a:pPr marL="0" indent="0">
              <a:buNone/>
              <a:defRPr/>
            </a:pPr>
            <a:r>
              <a:rPr lang="de-DE" altLang="de-DE" sz="2400" b="1" dirty="0">
                <a:solidFill>
                  <a:srgbClr val="3B5BA1"/>
                </a:solidFill>
              </a:rPr>
              <a:t>Soundcheck</a:t>
            </a:r>
          </a:p>
          <a:p>
            <a:pPr>
              <a:defRPr/>
            </a:pPr>
            <a:r>
              <a:rPr lang="de-DE" altLang="de-DE" sz="2400" dirty="0"/>
              <a:t>Können alle Teilnehmer*innen die Vortragenden </a:t>
            </a:r>
            <a:r>
              <a:rPr lang="de-DE" altLang="de-DE" sz="2400" b="1" dirty="0"/>
              <a:t>hören</a:t>
            </a:r>
            <a:r>
              <a:rPr lang="de-DE" altLang="de-DE" sz="2400" dirty="0"/>
              <a:t>? </a:t>
            </a:r>
            <a:br>
              <a:rPr lang="de-DE" altLang="de-DE" sz="2400" dirty="0"/>
            </a:br>
            <a:r>
              <a:rPr lang="de-DE" altLang="de-DE" sz="2400" dirty="0"/>
              <a:t>Bitte Daumen hoch in die Kamera!</a:t>
            </a:r>
          </a:p>
          <a:p>
            <a:pPr>
              <a:defRPr/>
            </a:pPr>
            <a:endParaRPr lang="de-DE" altLang="de-DE" sz="2400" dirty="0"/>
          </a:p>
          <a:p>
            <a:pPr marL="0" indent="0">
              <a:buNone/>
              <a:defRPr/>
            </a:pPr>
            <a:r>
              <a:rPr lang="de-AT" altLang="de-DE" sz="2400" b="1" dirty="0">
                <a:solidFill>
                  <a:srgbClr val="3B5BA1"/>
                </a:solidFill>
              </a:rPr>
              <a:t>Videocheck</a:t>
            </a:r>
            <a:endParaRPr lang="de-DE" altLang="de-DE" sz="2400" b="1" dirty="0">
              <a:solidFill>
                <a:srgbClr val="3B5BA1"/>
              </a:solidFill>
            </a:endParaRPr>
          </a:p>
          <a:p>
            <a:pPr>
              <a:defRPr/>
            </a:pPr>
            <a:r>
              <a:rPr lang="de-DE" altLang="de-DE" sz="2400" dirty="0"/>
              <a:t>Können alle Teilnehmer*innen die Vortragenden </a:t>
            </a:r>
            <a:r>
              <a:rPr lang="de-DE" altLang="de-DE" sz="2400" b="1" dirty="0"/>
              <a:t>sehen</a:t>
            </a:r>
            <a:r>
              <a:rPr lang="de-DE" altLang="de-DE" sz="2400" dirty="0"/>
              <a:t>? </a:t>
            </a:r>
            <a:br>
              <a:rPr lang="de-DE" altLang="de-DE" sz="2400" dirty="0"/>
            </a:br>
            <a:r>
              <a:rPr lang="de-DE" altLang="de-DE" sz="2400" dirty="0"/>
              <a:t>Bitte Daumen hoch in die Kamera! </a:t>
            </a:r>
          </a:p>
        </p:txBody>
      </p:sp>
    </p:spTree>
    <p:extLst>
      <p:ext uri="{BB962C8B-B14F-4D97-AF65-F5344CB8AC3E}">
        <p14:creationId xmlns:p14="http://schemas.microsoft.com/office/powerpoint/2010/main" val="223335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53AC3AF6-B6CC-7A46-4259-A5D2DC836E71}"/>
              </a:ext>
            </a:extLst>
          </p:cNvPr>
          <p:cNvSpPr>
            <a:spLocks noGrp="1"/>
          </p:cNvSpPr>
          <p:nvPr>
            <p:ph type="title"/>
          </p:nvPr>
        </p:nvSpPr>
        <p:spPr>
          <a:xfrm>
            <a:off x="838200" y="360000"/>
            <a:ext cx="7920000" cy="1080000"/>
          </a:xfrm>
        </p:spPr>
        <p:txBody>
          <a:bodyPr/>
          <a:lstStyle/>
          <a:p>
            <a:r>
              <a:rPr lang="de-DE" dirty="0"/>
              <a:t>Symbolerklärung Videokonferenz</a:t>
            </a:r>
          </a:p>
        </p:txBody>
      </p:sp>
      <p:pic>
        <p:nvPicPr>
          <p:cNvPr id="12" name="Grafik 14">
            <a:extLst>
              <a:ext uri="{FF2B5EF4-FFF2-40B4-BE49-F238E27FC236}">
                <a16:creationId xmlns:a16="http://schemas.microsoft.com/office/drawing/2014/main" id="{00EED110-1143-AB9F-4AA9-78D574F86043}"/>
              </a:ext>
            </a:extLst>
          </p:cNvPr>
          <p:cNvPicPr>
            <a:picLocks noChangeAspect="1"/>
          </p:cNvPicPr>
          <p:nvPr/>
        </p:nvPicPr>
        <p:blipFill>
          <a:blip r:embed="rId2">
            <a:clrChange>
              <a:clrFrom>
                <a:srgbClr val="F6F5F7"/>
              </a:clrFrom>
              <a:clrTo>
                <a:srgbClr val="F6F5F7">
                  <a:alpha val="0"/>
                </a:srgbClr>
              </a:clrTo>
            </a:clrChange>
            <a:extLst>
              <a:ext uri="{28A0092B-C50C-407E-A947-70E740481C1C}">
                <a14:useLocalDpi xmlns:a14="http://schemas.microsoft.com/office/drawing/2010/main"/>
              </a:ext>
            </a:extLst>
          </a:blip>
          <a:srcRect l="18811" t="78391" r="20912" b="7126"/>
          <a:stretch>
            <a:fillRect/>
          </a:stretch>
        </p:blipFill>
        <p:spPr bwMode="auto">
          <a:xfrm>
            <a:off x="2506612" y="3638325"/>
            <a:ext cx="3756025" cy="160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Flussdiagramm: Datenträger mit sequenziellem Zugriff 2">
            <a:extLst>
              <a:ext uri="{FF2B5EF4-FFF2-40B4-BE49-F238E27FC236}">
                <a16:creationId xmlns:a16="http://schemas.microsoft.com/office/drawing/2014/main" id="{F191624D-7684-4D0A-643D-AEFDC5937894}"/>
              </a:ext>
            </a:extLst>
          </p:cNvPr>
          <p:cNvSpPr>
            <a:spLocks/>
          </p:cNvSpPr>
          <p:nvPr/>
        </p:nvSpPr>
        <p:spPr bwMode="auto">
          <a:xfrm>
            <a:off x="1654124" y="2987449"/>
            <a:ext cx="1765300" cy="1125538"/>
          </a:xfrm>
          <a:custGeom>
            <a:avLst/>
            <a:gdLst>
              <a:gd name="T0" fmla="*/ 881875 w 1765372"/>
              <a:gd name="T1" fmla="*/ 892621 h 1125975"/>
              <a:gd name="T2" fmla="*/ 110000 w 1765372"/>
              <a:gd name="T3" fmla="*/ 661815 h 1125975"/>
              <a:gd name="T4" fmla="*/ 618807 w 1765372"/>
              <a:gd name="T5" fmla="*/ 20340 h 1125975"/>
              <a:gd name="T6" fmla="*/ 1258844 w 1765372"/>
              <a:gd name="T7" fmla="*/ 42865 h 1125975"/>
              <a:gd name="T8" fmla="*/ 1505169 w 1765372"/>
              <a:gd name="T9" fmla="*/ 761901 h 1125975"/>
              <a:gd name="T10" fmla="*/ 1685768 w 1765372"/>
              <a:gd name="T11" fmla="*/ 1069330 h 1125975"/>
              <a:gd name="T12" fmla="*/ 1711621 w 1765372"/>
              <a:gd name="T13" fmla="*/ 1114655 h 1125975"/>
              <a:gd name="T14" fmla="*/ 881875 w 1765372"/>
              <a:gd name="T15" fmla="*/ 892621 h 1125975"/>
              <a:gd name="T16" fmla="*/ 0 60000 65536"/>
              <a:gd name="T17" fmla="*/ 0 60000 65536"/>
              <a:gd name="T18" fmla="*/ 0 60000 65536"/>
              <a:gd name="T19" fmla="*/ 0 60000 65536"/>
              <a:gd name="T20" fmla="*/ 0 60000 65536"/>
              <a:gd name="T21" fmla="*/ 0 60000 65536"/>
              <a:gd name="T22" fmla="*/ 0 60000 65536"/>
              <a:gd name="T23" fmla="*/ 0 60000 65536"/>
              <a:gd name="T24" fmla="*/ 0 w 1765372"/>
              <a:gd name="T25" fmla="*/ 0 h 1125975"/>
              <a:gd name="T26" fmla="*/ 1765372 w 1765372"/>
              <a:gd name="T27" fmla="*/ 1125975 h 112597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65372" h="1125975">
                <a:moveTo>
                  <a:pt x="882811" y="901688"/>
                </a:moveTo>
                <a:cubicBezTo>
                  <a:pt x="561350" y="901688"/>
                  <a:pt x="265323" y="812367"/>
                  <a:pt x="110104" y="668537"/>
                </a:cubicBezTo>
                <a:cubicBezTo>
                  <a:pt x="-159362" y="418843"/>
                  <a:pt x="86824" y="105649"/>
                  <a:pt x="619457" y="20548"/>
                </a:cubicBezTo>
                <a:cubicBezTo>
                  <a:pt x="831041" y="-13258"/>
                  <a:pt x="1059777" y="-5133"/>
                  <a:pt x="1260170" y="43307"/>
                </a:cubicBezTo>
                <a:cubicBezTo>
                  <a:pt x="1811915" y="176677"/>
                  <a:pt x="1938356" y="549118"/>
                  <a:pt x="1506755" y="769639"/>
                </a:cubicBezTo>
                <a:lnTo>
                  <a:pt x="1687562" y="1080190"/>
                </a:lnTo>
                <a:lnTo>
                  <a:pt x="1713441" y="1125975"/>
                </a:lnTo>
                <a:cubicBezTo>
                  <a:pt x="1419312" y="1125975"/>
                  <a:pt x="1176940" y="901688"/>
                  <a:pt x="882811" y="901688"/>
                </a:cubicBezTo>
                <a:close/>
              </a:path>
            </a:pathLst>
          </a:custGeom>
          <a:solidFill>
            <a:srgbClr val="3B5BA1"/>
          </a:solidFill>
          <a:ln>
            <a:noFill/>
          </a:ln>
          <a:effectLst/>
        </p:spPr>
        <p:txBody>
          <a:bodyPr wrap="none"/>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de-AT" altLang="de-DE" sz="400" dirty="0">
              <a:solidFill>
                <a:schemeClr val="bg1"/>
              </a:solidFill>
              <a:latin typeface="Calibri" panose="020F0502020204030204" pitchFamily="34" charset="0"/>
              <a:cs typeface="Calibri" panose="020F0502020204030204" pitchFamily="34" charset="0"/>
            </a:endParaRPr>
          </a:p>
          <a:p>
            <a:pPr algn="ctr" eaLnBrk="1" hangingPunct="1"/>
            <a:r>
              <a:rPr lang="de-AT" altLang="de-DE" dirty="0">
                <a:solidFill>
                  <a:schemeClr val="bg1"/>
                </a:solidFill>
                <a:latin typeface="Calibri" panose="020F0502020204030204" pitchFamily="34" charset="0"/>
                <a:cs typeface="Calibri" panose="020F0502020204030204" pitchFamily="34" charset="0"/>
              </a:rPr>
              <a:t>Mikro </a:t>
            </a:r>
          </a:p>
          <a:p>
            <a:pPr algn="ctr" eaLnBrk="1" hangingPunct="1"/>
            <a:r>
              <a:rPr lang="de-AT" altLang="de-DE" dirty="0">
                <a:solidFill>
                  <a:schemeClr val="bg1"/>
                </a:solidFill>
                <a:latin typeface="Calibri" panose="020F0502020204030204" pitchFamily="34" charset="0"/>
                <a:cs typeface="Calibri" panose="020F0502020204030204" pitchFamily="34" charset="0"/>
              </a:rPr>
              <a:t>aus-/einschalten</a:t>
            </a:r>
            <a:endParaRPr lang="de-DE" altLang="de-DE" dirty="0">
              <a:solidFill>
                <a:schemeClr val="bg1"/>
              </a:solidFill>
              <a:latin typeface="Calibri" panose="020F0502020204030204" pitchFamily="34" charset="0"/>
              <a:cs typeface="Calibri" panose="020F0502020204030204" pitchFamily="34" charset="0"/>
            </a:endParaRPr>
          </a:p>
        </p:txBody>
      </p:sp>
      <p:sp>
        <p:nvSpPr>
          <p:cNvPr id="14" name="Flussdiagramm: Datenträger mit sequenziellem Zugriff 2">
            <a:extLst>
              <a:ext uri="{FF2B5EF4-FFF2-40B4-BE49-F238E27FC236}">
                <a16:creationId xmlns:a16="http://schemas.microsoft.com/office/drawing/2014/main" id="{6E20F250-8588-AB99-70A9-13BB7AB28F89}"/>
              </a:ext>
            </a:extLst>
          </p:cNvPr>
          <p:cNvSpPr>
            <a:spLocks/>
          </p:cNvSpPr>
          <p:nvPr/>
        </p:nvSpPr>
        <p:spPr bwMode="auto">
          <a:xfrm>
            <a:off x="3743274" y="2987449"/>
            <a:ext cx="1765300" cy="1125538"/>
          </a:xfrm>
          <a:custGeom>
            <a:avLst/>
            <a:gdLst>
              <a:gd name="T0" fmla="*/ 881875 w 1765372"/>
              <a:gd name="T1" fmla="*/ 892632 h 1125975"/>
              <a:gd name="T2" fmla="*/ 110000 w 1765372"/>
              <a:gd name="T3" fmla="*/ 661825 h 1125975"/>
              <a:gd name="T4" fmla="*/ 618807 w 1765372"/>
              <a:gd name="T5" fmla="*/ 20340 h 1125975"/>
              <a:gd name="T6" fmla="*/ 1258844 w 1765372"/>
              <a:gd name="T7" fmla="*/ 42865 h 1125975"/>
              <a:gd name="T8" fmla="*/ 1505169 w 1765372"/>
              <a:gd name="T9" fmla="*/ 761910 h 1125975"/>
              <a:gd name="T10" fmla="*/ 1685768 w 1765372"/>
              <a:gd name="T11" fmla="*/ 1069343 h 1125975"/>
              <a:gd name="T12" fmla="*/ 1711621 w 1765372"/>
              <a:gd name="T13" fmla="*/ 1114669 h 1125975"/>
              <a:gd name="T14" fmla="*/ 881875 w 1765372"/>
              <a:gd name="T15" fmla="*/ 892632 h 1125975"/>
              <a:gd name="T16" fmla="*/ 0 60000 65536"/>
              <a:gd name="T17" fmla="*/ 0 60000 65536"/>
              <a:gd name="T18" fmla="*/ 0 60000 65536"/>
              <a:gd name="T19" fmla="*/ 0 60000 65536"/>
              <a:gd name="T20" fmla="*/ 0 60000 65536"/>
              <a:gd name="T21" fmla="*/ 0 60000 65536"/>
              <a:gd name="T22" fmla="*/ 0 60000 65536"/>
              <a:gd name="T23" fmla="*/ 0 60000 65536"/>
              <a:gd name="T24" fmla="*/ 0 w 1765372"/>
              <a:gd name="T25" fmla="*/ 0 h 1125975"/>
              <a:gd name="T26" fmla="*/ 1765372 w 1765372"/>
              <a:gd name="T27" fmla="*/ 1125975 h 112597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65372" h="1125975">
                <a:moveTo>
                  <a:pt x="882811" y="901688"/>
                </a:moveTo>
                <a:cubicBezTo>
                  <a:pt x="561350" y="901688"/>
                  <a:pt x="265323" y="812367"/>
                  <a:pt x="110104" y="668537"/>
                </a:cubicBezTo>
                <a:cubicBezTo>
                  <a:pt x="-159362" y="418843"/>
                  <a:pt x="86824" y="105649"/>
                  <a:pt x="619457" y="20548"/>
                </a:cubicBezTo>
                <a:cubicBezTo>
                  <a:pt x="831041" y="-13258"/>
                  <a:pt x="1059777" y="-5133"/>
                  <a:pt x="1260170" y="43307"/>
                </a:cubicBezTo>
                <a:cubicBezTo>
                  <a:pt x="1811915" y="176677"/>
                  <a:pt x="1938356" y="549118"/>
                  <a:pt x="1506755" y="769639"/>
                </a:cubicBezTo>
                <a:lnTo>
                  <a:pt x="1687562" y="1080190"/>
                </a:lnTo>
                <a:lnTo>
                  <a:pt x="1713441" y="1125975"/>
                </a:lnTo>
                <a:cubicBezTo>
                  <a:pt x="1419312" y="1125975"/>
                  <a:pt x="1176940" y="901688"/>
                  <a:pt x="882811" y="901688"/>
                </a:cubicBezTo>
                <a:close/>
              </a:path>
            </a:pathLst>
          </a:custGeom>
          <a:solidFill>
            <a:srgbClr val="3B5BA1"/>
          </a:solidFill>
          <a:ln>
            <a:noFill/>
          </a:ln>
          <a:effectLst/>
        </p:spPr>
        <p:txBody>
          <a:bodyPr wrap="none"/>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de-AT" altLang="de-DE" dirty="0">
                <a:solidFill>
                  <a:schemeClr val="bg1"/>
                </a:solidFill>
                <a:latin typeface="Calibri" panose="020F0502020204030204" pitchFamily="34" charset="0"/>
                <a:cs typeface="Calibri" panose="020F0502020204030204" pitchFamily="34" charset="0"/>
              </a:rPr>
              <a:t>Auflegen/</a:t>
            </a:r>
            <a:br>
              <a:rPr lang="de-AT" altLang="de-DE" dirty="0">
                <a:solidFill>
                  <a:schemeClr val="bg1"/>
                </a:solidFill>
                <a:latin typeface="Calibri" panose="020F0502020204030204" pitchFamily="34" charset="0"/>
                <a:cs typeface="Calibri" panose="020F0502020204030204" pitchFamily="34" charset="0"/>
              </a:rPr>
            </a:br>
            <a:r>
              <a:rPr lang="de-AT" altLang="de-DE" dirty="0">
                <a:solidFill>
                  <a:schemeClr val="bg1"/>
                </a:solidFill>
                <a:latin typeface="Calibri" panose="020F0502020204030204" pitchFamily="34" charset="0"/>
                <a:cs typeface="Calibri" panose="020F0502020204030204" pitchFamily="34" charset="0"/>
              </a:rPr>
              <a:t>Videokonferenz</a:t>
            </a:r>
          </a:p>
          <a:p>
            <a:pPr algn="ctr" eaLnBrk="1" hangingPunct="1"/>
            <a:r>
              <a:rPr lang="de-AT" altLang="de-DE" dirty="0">
                <a:solidFill>
                  <a:schemeClr val="bg1"/>
                </a:solidFill>
                <a:latin typeface="Calibri" panose="020F0502020204030204" pitchFamily="34" charset="0"/>
                <a:cs typeface="Calibri" panose="020F0502020204030204" pitchFamily="34" charset="0"/>
              </a:rPr>
              <a:t>beenden</a:t>
            </a:r>
            <a:endParaRPr lang="de-DE" altLang="de-DE" dirty="0">
              <a:solidFill>
                <a:schemeClr val="bg1"/>
              </a:solidFill>
              <a:latin typeface="Calibri" panose="020F0502020204030204" pitchFamily="34" charset="0"/>
              <a:cs typeface="Calibri" panose="020F0502020204030204" pitchFamily="34" charset="0"/>
            </a:endParaRPr>
          </a:p>
        </p:txBody>
      </p:sp>
      <p:pic>
        <p:nvPicPr>
          <p:cNvPr id="15" name="Grafik 17">
            <a:extLst>
              <a:ext uri="{FF2B5EF4-FFF2-40B4-BE49-F238E27FC236}">
                <a16:creationId xmlns:a16="http://schemas.microsoft.com/office/drawing/2014/main" id="{D4D72693-46C4-EA42-9BE5-6A57CA825DCD}"/>
              </a:ext>
            </a:extLst>
          </p:cNvPr>
          <p:cNvPicPr>
            <a:picLocks noChangeAspect="1"/>
          </p:cNvPicPr>
          <p:nvPr/>
        </p:nvPicPr>
        <p:blipFill>
          <a:blip r:embed="rId2">
            <a:extLst>
              <a:ext uri="{28A0092B-C50C-407E-A947-70E740481C1C}">
                <a14:useLocalDpi xmlns:a14="http://schemas.microsoft.com/office/drawing/2010/main"/>
              </a:ext>
            </a:extLst>
          </a:blip>
          <a:srcRect l="85573" t="11438" r="334" b="57703"/>
          <a:stretch>
            <a:fillRect/>
          </a:stretch>
        </p:blipFill>
        <p:spPr bwMode="auto">
          <a:xfrm>
            <a:off x="6407100" y="2441349"/>
            <a:ext cx="1076325"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Ovale Legende 3">
            <a:extLst>
              <a:ext uri="{FF2B5EF4-FFF2-40B4-BE49-F238E27FC236}">
                <a16:creationId xmlns:a16="http://schemas.microsoft.com/office/drawing/2014/main" id="{D69CB308-82F8-2BD7-A124-C57C3E8AE03A}"/>
              </a:ext>
            </a:extLst>
          </p:cNvPr>
          <p:cNvSpPr>
            <a:spLocks/>
          </p:cNvSpPr>
          <p:nvPr/>
        </p:nvSpPr>
        <p:spPr bwMode="auto">
          <a:xfrm>
            <a:off x="7308799" y="5040087"/>
            <a:ext cx="2671541" cy="948118"/>
          </a:xfrm>
          <a:custGeom>
            <a:avLst/>
            <a:gdLst>
              <a:gd name="T0" fmla="*/ 7405 w 1923185"/>
              <a:gd name="T1" fmla="*/ 946312 h 944492"/>
              <a:gd name="T2" fmla="*/ 8965642 w 1923185"/>
              <a:gd name="T3" fmla="*/ 729381 h 944492"/>
              <a:gd name="T4" fmla="*/ 9662412 w 1923185"/>
              <a:gd name="T5" fmla="*/ 38920 h 944492"/>
              <a:gd name="T6" fmla="*/ 18682793 w 1923185"/>
              <a:gd name="T7" fmla="*/ 16530 h 944492"/>
              <a:gd name="T8" fmla="*/ 23701207 w 1923185"/>
              <a:gd name="T9" fmla="*/ 671749 h 944492"/>
              <a:gd name="T10" fmla="*/ 13478225 w 1923185"/>
              <a:gd name="T11" fmla="*/ 776424 h 944492"/>
              <a:gd name="T12" fmla="*/ 7405 w 1923185"/>
              <a:gd name="T13" fmla="*/ 946312 h 944492"/>
              <a:gd name="T14" fmla="*/ 0 60000 65536"/>
              <a:gd name="T15" fmla="*/ 0 60000 65536"/>
              <a:gd name="T16" fmla="*/ 0 60000 65536"/>
              <a:gd name="T17" fmla="*/ 0 60000 65536"/>
              <a:gd name="T18" fmla="*/ 0 60000 65536"/>
              <a:gd name="T19" fmla="*/ 0 60000 65536"/>
              <a:gd name="T20" fmla="*/ 0 60000 65536"/>
              <a:gd name="T21" fmla="*/ 0 w 1923185"/>
              <a:gd name="T22" fmla="*/ 0 h 944492"/>
              <a:gd name="T23" fmla="*/ 1923185 w 1923185"/>
              <a:gd name="T24" fmla="*/ 944492 h 9444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23185" h="944492">
                <a:moveTo>
                  <a:pt x="516" y="944492"/>
                </a:moveTo>
                <a:cubicBezTo>
                  <a:pt x="-21161" y="895324"/>
                  <a:pt x="647275" y="777145"/>
                  <a:pt x="625598" y="727977"/>
                </a:cubicBezTo>
                <a:cubicBezTo>
                  <a:pt x="14271" y="573652"/>
                  <a:pt x="42352" y="175613"/>
                  <a:pt x="674216" y="38842"/>
                </a:cubicBezTo>
                <a:cubicBezTo>
                  <a:pt x="870360" y="-3614"/>
                  <a:pt x="1094980" y="-11586"/>
                  <a:pt x="1303633" y="16504"/>
                </a:cubicBezTo>
                <a:cubicBezTo>
                  <a:pt x="1941922" y="102434"/>
                  <a:pt x="2135776" y="464456"/>
                  <a:pt x="1653804" y="670449"/>
                </a:cubicBezTo>
                <a:cubicBezTo>
                  <a:pt x="1463584" y="751749"/>
                  <a:pt x="1201334" y="790161"/>
                  <a:pt x="940473" y="774932"/>
                </a:cubicBezTo>
                <a:lnTo>
                  <a:pt x="516" y="944492"/>
                </a:lnTo>
                <a:close/>
              </a:path>
            </a:pathLst>
          </a:custGeom>
          <a:solidFill>
            <a:srgbClr val="3B5BA1"/>
          </a:solidFill>
          <a:ln>
            <a:noFill/>
          </a:ln>
          <a:effectLst/>
        </p:spPr>
        <p:txBody>
          <a:bodyPr wrap="none"/>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de-AT" altLang="de-DE" sz="400" dirty="0">
              <a:solidFill>
                <a:schemeClr val="bg1"/>
              </a:solidFill>
              <a:latin typeface="Calibri" panose="020F0502020204030204" pitchFamily="34" charset="0"/>
              <a:cs typeface="Calibri" panose="020F0502020204030204" pitchFamily="34" charset="0"/>
            </a:endParaRPr>
          </a:p>
          <a:p>
            <a:pPr algn="ctr" eaLnBrk="1" hangingPunct="1"/>
            <a:r>
              <a:rPr lang="de-AT" altLang="de-DE" dirty="0">
                <a:solidFill>
                  <a:schemeClr val="bg1"/>
                </a:solidFill>
                <a:latin typeface="Calibri" panose="020F0502020204030204" pitchFamily="34" charset="0"/>
                <a:cs typeface="Calibri" panose="020F0502020204030204" pitchFamily="34" charset="0"/>
              </a:rPr>
              <a:t>        Video/Kamera </a:t>
            </a:r>
          </a:p>
          <a:p>
            <a:pPr algn="ctr" eaLnBrk="1" hangingPunct="1"/>
            <a:r>
              <a:rPr lang="de-AT" altLang="de-DE" dirty="0">
                <a:solidFill>
                  <a:schemeClr val="bg1"/>
                </a:solidFill>
                <a:latin typeface="Calibri" panose="020F0502020204030204" pitchFamily="34" charset="0"/>
                <a:cs typeface="Calibri" panose="020F0502020204030204" pitchFamily="34" charset="0"/>
              </a:rPr>
              <a:t>       aus-/einschalten</a:t>
            </a:r>
            <a:endParaRPr lang="de-DE" altLang="de-DE" dirty="0">
              <a:solidFill>
                <a:schemeClr val="bg1"/>
              </a:solidFill>
              <a:latin typeface="Calibri" panose="020F0502020204030204" pitchFamily="34" charset="0"/>
              <a:cs typeface="Calibri" panose="020F0502020204030204" pitchFamily="34" charset="0"/>
            </a:endParaRPr>
          </a:p>
        </p:txBody>
      </p:sp>
      <p:sp>
        <p:nvSpPr>
          <p:cNvPr id="17" name="Ovale Legende 3">
            <a:extLst>
              <a:ext uri="{FF2B5EF4-FFF2-40B4-BE49-F238E27FC236}">
                <a16:creationId xmlns:a16="http://schemas.microsoft.com/office/drawing/2014/main" id="{BC9F23B1-5728-7928-97D9-5FE84A15F73A}"/>
              </a:ext>
            </a:extLst>
          </p:cNvPr>
          <p:cNvSpPr>
            <a:spLocks/>
          </p:cNvSpPr>
          <p:nvPr/>
        </p:nvSpPr>
        <p:spPr bwMode="auto">
          <a:xfrm>
            <a:off x="7308800" y="1800000"/>
            <a:ext cx="2351248" cy="944563"/>
          </a:xfrm>
          <a:custGeom>
            <a:avLst/>
            <a:gdLst>
              <a:gd name="T0" fmla="*/ 7405 w 1923185"/>
              <a:gd name="T1" fmla="*/ 946338 h 944492"/>
              <a:gd name="T2" fmla="*/ 8965642 w 1923185"/>
              <a:gd name="T3" fmla="*/ 729407 h 944492"/>
              <a:gd name="T4" fmla="*/ 9662412 w 1923185"/>
              <a:gd name="T5" fmla="*/ 38920 h 944492"/>
              <a:gd name="T6" fmla="*/ 18682793 w 1923185"/>
              <a:gd name="T7" fmla="*/ 16530 h 944492"/>
              <a:gd name="T8" fmla="*/ 23701207 w 1923185"/>
              <a:gd name="T9" fmla="*/ 671749 h 944492"/>
              <a:gd name="T10" fmla="*/ 13478225 w 1923185"/>
              <a:gd name="T11" fmla="*/ 776440 h 944492"/>
              <a:gd name="T12" fmla="*/ 7405 w 1923185"/>
              <a:gd name="T13" fmla="*/ 946338 h 944492"/>
              <a:gd name="T14" fmla="*/ 0 60000 65536"/>
              <a:gd name="T15" fmla="*/ 0 60000 65536"/>
              <a:gd name="T16" fmla="*/ 0 60000 65536"/>
              <a:gd name="T17" fmla="*/ 0 60000 65536"/>
              <a:gd name="T18" fmla="*/ 0 60000 65536"/>
              <a:gd name="T19" fmla="*/ 0 60000 65536"/>
              <a:gd name="T20" fmla="*/ 0 60000 65536"/>
              <a:gd name="T21" fmla="*/ 0 w 1923185"/>
              <a:gd name="T22" fmla="*/ 0 h 944492"/>
              <a:gd name="T23" fmla="*/ 1923185 w 1923185"/>
              <a:gd name="T24" fmla="*/ 944492 h 9444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23185" h="944492">
                <a:moveTo>
                  <a:pt x="516" y="944492"/>
                </a:moveTo>
                <a:cubicBezTo>
                  <a:pt x="-21161" y="895324"/>
                  <a:pt x="647275" y="777145"/>
                  <a:pt x="625598" y="727977"/>
                </a:cubicBezTo>
                <a:cubicBezTo>
                  <a:pt x="14271" y="573652"/>
                  <a:pt x="42352" y="175613"/>
                  <a:pt x="674216" y="38842"/>
                </a:cubicBezTo>
                <a:cubicBezTo>
                  <a:pt x="870360" y="-3614"/>
                  <a:pt x="1094980" y="-11586"/>
                  <a:pt x="1303633" y="16504"/>
                </a:cubicBezTo>
                <a:cubicBezTo>
                  <a:pt x="1941922" y="102434"/>
                  <a:pt x="2135776" y="464456"/>
                  <a:pt x="1653804" y="670449"/>
                </a:cubicBezTo>
                <a:cubicBezTo>
                  <a:pt x="1463584" y="751749"/>
                  <a:pt x="1201334" y="790161"/>
                  <a:pt x="940473" y="774932"/>
                </a:cubicBezTo>
                <a:lnTo>
                  <a:pt x="516" y="944492"/>
                </a:lnTo>
                <a:close/>
              </a:path>
            </a:pathLst>
          </a:custGeom>
          <a:solidFill>
            <a:srgbClr val="3B5BA1"/>
          </a:solidFill>
          <a:ln>
            <a:noFill/>
          </a:ln>
          <a:effectLst/>
        </p:spPr>
        <p:txBody>
          <a:bodyPr wrap="none"/>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de-AT" altLang="de-DE" dirty="0">
                <a:solidFill>
                  <a:schemeClr val="bg1"/>
                </a:solidFill>
                <a:latin typeface="Calibri" panose="020F0502020204030204" pitchFamily="34" charset="0"/>
                <a:cs typeface="Calibri" panose="020F0502020204030204" pitchFamily="34" charset="0"/>
              </a:rPr>
              <a:t>   Liste der</a:t>
            </a:r>
          </a:p>
          <a:p>
            <a:pPr algn="ctr" eaLnBrk="1" hangingPunct="1"/>
            <a:r>
              <a:rPr lang="de-AT" altLang="de-DE" dirty="0">
                <a:solidFill>
                  <a:schemeClr val="bg1"/>
                </a:solidFill>
                <a:latin typeface="Calibri" panose="020F0502020204030204" pitchFamily="34" charset="0"/>
                <a:cs typeface="Calibri" panose="020F0502020204030204" pitchFamily="34" charset="0"/>
              </a:rPr>
              <a:t>    Teilnehmer*innen</a:t>
            </a:r>
          </a:p>
        </p:txBody>
      </p:sp>
      <p:sp>
        <p:nvSpPr>
          <p:cNvPr id="18" name="Ovale Legende 3">
            <a:extLst>
              <a:ext uri="{FF2B5EF4-FFF2-40B4-BE49-F238E27FC236}">
                <a16:creationId xmlns:a16="http://schemas.microsoft.com/office/drawing/2014/main" id="{09B84642-8DD9-3E3E-4032-F01D14CDF65D}"/>
              </a:ext>
            </a:extLst>
          </p:cNvPr>
          <p:cNvSpPr>
            <a:spLocks/>
          </p:cNvSpPr>
          <p:nvPr/>
        </p:nvSpPr>
        <p:spPr bwMode="auto">
          <a:xfrm>
            <a:off x="7307211" y="2820762"/>
            <a:ext cx="2960688" cy="1147762"/>
          </a:xfrm>
          <a:custGeom>
            <a:avLst/>
            <a:gdLst>
              <a:gd name="T0" fmla="*/ 59140597 w 1923185"/>
              <a:gd name="T1" fmla="*/ 182118272 h 944492"/>
              <a:gd name="T2" fmla="*/ 2147483646 w 1923185"/>
              <a:gd name="T3" fmla="*/ 140369779 h 944492"/>
              <a:gd name="T4" fmla="*/ 2147483646 w 1923185"/>
              <a:gd name="T5" fmla="*/ 7489718 h 944492"/>
              <a:gd name="T6" fmla="*/ 2147483646 w 1923185"/>
              <a:gd name="T7" fmla="*/ 3182265 h 944492"/>
              <a:gd name="T8" fmla="*/ 2147483646 w 1923185"/>
              <a:gd name="T9" fmla="*/ 129277090 h 944492"/>
              <a:gd name="T10" fmla="*/ 2147483646 w 1923185"/>
              <a:gd name="T11" fmla="*/ 149423575 h 944492"/>
              <a:gd name="T12" fmla="*/ 59140597 w 1923185"/>
              <a:gd name="T13" fmla="*/ 182118272 h 944492"/>
              <a:gd name="T14" fmla="*/ 0 60000 65536"/>
              <a:gd name="T15" fmla="*/ 0 60000 65536"/>
              <a:gd name="T16" fmla="*/ 0 60000 65536"/>
              <a:gd name="T17" fmla="*/ 0 60000 65536"/>
              <a:gd name="T18" fmla="*/ 0 60000 65536"/>
              <a:gd name="T19" fmla="*/ 0 60000 65536"/>
              <a:gd name="T20" fmla="*/ 0 60000 65536"/>
              <a:gd name="T21" fmla="*/ 0 w 1923185"/>
              <a:gd name="T22" fmla="*/ 0 h 944492"/>
              <a:gd name="T23" fmla="*/ 1923185 w 1923185"/>
              <a:gd name="T24" fmla="*/ 944492 h 9444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23185" h="944492">
                <a:moveTo>
                  <a:pt x="516" y="944492"/>
                </a:moveTo>
                <a:cubicBezTo>
                  <a:pt x="-21161" y="895324"/>
                  <a:pt x="647275" y="777145"/>
                  <a:pt x="625598" y="727977"/>
                </a:cubicBezTo>
                <a:cubicBezTo>
                  <a:pt x="14271" y="573652"/>
                  <a:pt x="42352" y="175613"/>
                  <a:pt x="674216" y="38842"/>
                </a:cubicBezTo>
                <a:cubicBezTo>
                  <a:pt x="870360" y="-3614"/>
                  <a:pt x="1094980" y="-11586"/>
                  <a:pt x="1303633" y="16504"/>
                </a:cubicBezTo>
                <a:cubicBezTo>
                  <a:pt x="1941922" y="102434"/>
                  <a:pt x="2135776" y="464456"/>
                  <a:pt x="1653804" y="670449"/>
                </a:cubicBezTo>
                <a:cubicBezTo>
                  <a:pt x="1463584" y="751749"/>
                  <a:pt x="1201334" y="790161"/>
                  <a:pt x="940473" y="774932"/>
                </a:cubicBezTo>
                <a:lnTo>
                  <a:pt x="516" y="944492"/>
                </a:lnTo>
                <a:close/>
              </a:path>
            </a:pathLst>
          </a:custGeom>
          <a:solidFill>
            <a:srgbClr val="3B5BA1"/>
          </a:solidFill>
          <a:ln>
            <a:noFill/>
          </a:ln>
          <a:effectLst/>
        </p:spPr>
        <p:txBody>
          <a:bodyPr wrap="none"/>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de-AT" altLang="de-DE" sz="800" dirty="0">
              <a:solidFill>
                <a:schemeClr val="bg1"/>
              </a:solidFill>
              <a:latin typeface="Calibri" panose="020F0502020204030204" pitchFamily="34" charset="0"/>
              <a:cs typeface="Calibri" panose="020F0502020204030204" pitchFamily="34" charset="0"/>
            </a:endParaRPr>
          </a:p>
          <a:p>
            <a:pPr eaLnBrk="1" hangingPunct="1"/>
            <a:r>
              <a:rPr lang="de-AT" altLang="de-DE" dirty="0">
                <a:solidFill>
                  <a:schemeClr val="bg1"/>
                </a:solidFill>
                <a:latin typeface="Calibri" panose="020F0502020204030204" pitchFamily="34" charset="0"/>
                <a:cs typeface="Calibri" panose="020F0502020204030204" pitchFamily="34" charset="0"/>
              </a:rPr>
              <a:t>           Einstellung/Ansicht </a:t>
            </a:r>
          </a:p>
          <a:p>
            <a:pPr eaLnBrk="1" hangingPunct="1"/>
            <a:r>
              <a:rPr lang="de-AT" altLang="de-DE" dirty="0">
                <a:solidFill>
                  <a:schemeClr val="bg1"/>
                </a:solidFill>
                <a:latin typeface="Calibri" panose="020F0502020204030204" pitchFamily="34" charset="0"/>
                <a:cs typeface="Calibri" panose="020F0502020204030204" pitchFamily="34" charset="0"/>
              </a:rPr>
              <a:t>         Teilnehmer/Bildschirm </a:t>
            </a:r>
          </a:p>
        </p:txBody>
      </p:sp>
    </p:spTree>
    <p:extLst>
      <p:ext uri="{BB962C8B-B14F-4D97-AF65-F5344CB8AC3E}">
        <p14:creationId xmlns:p14="http://schemas.microsoft.com/office/powerpoint/2010/main" val="10291278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a:t>„Spielregeln“ während der Schulung</a:t>
            </a:r>
          </a:p>
        </p:txBody>
      </p:sp>
      <p:sp>
        <p:nvSpPr>
          <p:cNvPr id="15" name="Inhaltsplatzhalter 2"/>
          <p:cNvSpPr>
            <a:spLocks noGrp="1"/>
          </p:cNvSpPr>
          <p:nvPr>
            <p:ph idx="1"/>
          </p:nvPr>
        </p:nvSpPr>
        <p:spPr/>
        <p:txBody>
          <a:bodyPr>
            <a:noAutofit/>
          </a:bodyPr>
          <a:lstStyle/>
          <a:p>
            <a:r>
              <a:rPr lang="de-AT" altLang="de-DE" sz="2400" dirty="0"/>
              <a:t>Bitte </a:t>
            </a:r>
            <a:r>
              <a:rPr lang="de-AT" altLang="de-DE" sz="2400" b="1" dirty="0"/>
              <a:t>während des Vortrages das Mikrofon ausschalten/deaktivieren</a:t>
            </a:r>
            <a:r>
              <a:rPr lang="de-AT" altLang="de-DE" sz="2400" dirty="0"/>
              <a:t> – </a:t>
            </a:r>
            <a:br>
              <a:rPr lang="de-AT" altLang="de-DE" sz="2400" dirty="0"/>
            </a:br>
            <a:r>
              <a:rPr lang="de-AT" altLang="de-DE" sz="2400" dirty="0"/>
              <a:t>keine Nebengeräusche und wir unterbrechen uns nicht</a:t>
            </a:r>
          </a:p>
          <a:p>
            <a:r>
              <a:rPr lang="de-AT" altLang="de-DE" sz="2400" b="1" dirty="0"/>
              <a:t>Fragen sind willkommen </a:t>
            </a:r>
            <a:r>
              <a:rPr lang="de-AT" altLang="de-DE" sz="2400" dirty="0"/>
              <a:t>– bitte Mikrofon selbst einschalten/aktivieren</a:t>
            </a:r>
          </a:p>
          <a:p>
            <a:r>
              <a:rPr lang="de-AT" altLang="de-DE" sz="2400" b="1" dirty="0"/>
              <a:t>Bei schlechter Internetverbindung </a:t>
            </a:r>
            <a:r>
              <a:rPr lang="de-AT" altLang="de-DE" sz="2400" dirty="0"/>
              <a:t>kann es helfen, </a:t>
            </a:r>
            <a:r>
              <a:rPr lang="de-AT" altLang="de-DE" sz="2400" b="1" dirty="0"/>
              <a:t>Mikrofon und Video zu deaktivieren.</a:t>
            </a:r>
          </a:p>
          <a:p>
            <a:r>
              <a:rPr lang="de-AT" altLang="de-DE" sz="2400" b="1" dirty="0"/>
              <a:t>Keine Chatfunktion </a:t>
            </a:r>
            <a:r>
              <a:rPr lang="de-AT" altLang="de-DE" sz="2400" dirty="0"/>
              <a:t>– bitte </a:t>
            </a:r>
            <a:r>
              <a:rPr lang="de-AT" altLang="de-DE" sz="2400" b="1" dirty="0"/>
              <a:t>Fragen bevorzugt nach dem Vortrag </a:t>
            </a:r>
            <a:r>
              <a:rPr lang="de-AT" altLang="de-DE" sz="2400" dirty="0"/>
              <a:t>stellen – dafür Mikrofon selbst aktivieren</a:t>
            </a:r>
          </a:p>
        </p:txBody>
      </p:sp>
    </p:spTree>
    <p:extLst>
      <p:ext uri="{BB962C8B-B14F-4D97-AF65-F5344CB8AC3E}">
        <p14:creationId xmlns:p14="http://schemas.microsoft.com/office/powerpoint/2010/main" val="3350603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platzhalter 4"/>
          <p:cNvPicPr>
            <a:picLocks noGrp="1" noChangeAspect="1"/>
          </p:cNvPicPr>
          <p:nvPr>
            <p:ph type="pic" sz="quarter" idx="22"/>
          </p:nvPr>
        </p:nvPicPr>
        <p:blipFill rotWithShape="1">
          <a:blip r:embed="rId2">
            <a:extLst>
              <a:ext uri="{28A0092B-C50C-407E-A947-70E740481C1C}">
                <a14:useLocalDpi xmlns:a14="http://schemas.microsoft.com/office/drawing/2010/main"/>
              </a:ext>
            </a:extLst>
          </a:blip>
          <a:srcRect t="28849" b="733"/>
          <a:stretch/>
        </p:blipFill>
        <p:spPr/>
      </p:pic>
      <p:sp>
        <p:nvSpPr>
          <p:cNvPr id="7" name="Freihandform 6"/>
          <p:cNvSpPr>
            <a:spLocks noChangeArrowheads="1"/>
          </p:cNvSpPr>
          <p:nvPr/>
        </p:nvSpPr>
        <p:spPr bwMode="auto">
          <a:xfrm rot="360000">
            <a:off x="698400" y="4154400"/>
            <a:ext cx="10793608" cy="3139982"/>
          </a:xfrm>
          <a:custGeom>
            <a:avLst/>
            <a:gdLst>
              <a:gd name="connsiteX0" fmla="*/ 0 w 10793608"/>
              <a:gd name="connsiteY0" fmla="*/ 0 h 3139982"/>
              <a:gd name="connsiteX1" fmla="*/ 10793608 w 10793608"/>
              <a:gd name="connsiteY1" fmla="*/ 0 h 3139982"/>
              <a:gd name="connsiteX2" fmla="*/ 10793608 w 10793608"/>
              <a:gd name="connsiteY2" fmla="*/ 2005528 h 3139982"/>
              <a:gd name="connsiteX3" fmla="*/ 0 w 10793608"/>
              <a:gd name="connsiteY3" fmla="*/ 3139982 h 3139982"/>
            </a:gdLst>
            <a:ahLst/>
            <a:cxnLst>
              <a:cxn ang="0">
                <a:pos x="connsiteX0" y="connsiteY0"/>
              </a:cxn>
              <a:cxn ang="0">
                <a:pos x="connsiteX1" y="connsiteY1"/>
              </a:cxn>
              <a:cxn ang="0">
                <a:pos x="connsiteX2" y="connsiteY2"/>
              </a:cxn>
              <a:cxn ang="0">
                <a:pos x="connsiteX3" y="connsiteY3"/>
              </a:cxn>
            </a:cxnLst>
            <a:rect l="l" t="t" r="r" b="b"/>
            <a:pathLst>
              <a:path w="10793608" h="3139982">
                <a:moveTo>
                  <a:pt x="0" y="0"/>
                </a:moveTo>
                <a:lnTo>
                  <a:pt x="10793608" y="0"/>
                </a:lnTo>
                <a:lnTo>
                  <a:pt x="10793608" y="2005528"/>
                </a:lnTo>
                <a:lnTo>
                  <a:pt x="0" y="3139982"/>
                </a:lnTo>
                <a:close/>
              </a:path>
            </a:pathLst>
          </a:custGeom>
          <a:solidFill>
            <a:srgbClr val="F9B000">
              <a:alpha val="85000"/>
            </a:srgbClr>
          </a:solidFill>
          <a:ln>
            <a:noFill/>
          </a:ln>
        </p:spPr>
        <p:txBody>
          <a:bodyPr wrap="square" anchor="ctr">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de-DE" altLang="de-DE" sz="2400" b="1" dirty="0"/>
          </a:p>
        </p:txBody>
      </p:sp>
      <p:sp>
        <p:nvSpPr>
          <p:cNvPr id="3" name="Titel 2"/>
          <p:cNvSpPr>
            <a:spLocks noGrp="1"/>
          </p:cNvSpPr>
          <p:nvPr>
            <p:ph type="title"/>
          </p:nvPr>
        </p:nvSpPr>
        <p:spPr/>
        <p:txBody>
          <a:bodyPr>
            <a:normAutofit fontScale="90000"/>
          </a:bodyPr>
          <a:lstStyle/>
          <a:p>
            <a:r>
              <a:rPr lang="de-DE" dirty="0"/>
              <a:t>Willkommen zum 2. Modul</a:t>
            </a:r>
          </a:p>
        </p:txBody>
      </p:sp>
      <p:sp>
        <p:nvSpPr>
          <p:cNvPr id="4" name="Textplatzhalter 3"/>
          <p:cNvSpPr>
            <a:spLocks noGrp="1"/>
          </p:cNvSpPr>
          <p:nvPr>
            <p:ph type="body" sz="quarter" idx="21"/>
          </p:nvPr>
        </p:nvSpPr>
        <p:spPr/>
        <p:txBody>
          <a:bodyPr>
            <a:normAutofit fontScale="85000" lnSpcReduction="20000"/>
          </a:bodyPr>
          <a:lstStyle/>
          <a:p>
            <a:r>
              <a:rPr lang="de-DE" dirty="0"/>
              <a:t>Gesunde Ernährung</a:t>
            </a:r>
          </a:p>
        </p:txBody>
      </p:sp>
      <p:cxnSp>
        <p:nvCxnSpPr>
          <p:cNvPr id="9" name="Gerader Verbinder 8"/>
          <p:cNvCxnSpPr/>
          <p:nvPr/>
        </p:nvCxnSpPr>
        <p:spPr>
          <a:xfrm>
            <a:off x="0" y="1188608"/>
            <a:ext cx="12192000" cy="0"/>
          </a:xfrm>
          <a:prstGeom prst="line">
            <a:avLst/>
          </a:prstGeom>
          <a:ln w="6350">
            <a:solidFill>
              <a:srgbClr val="575756">
                <a:alpha val="50000"/>
              </a:srgbClr>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rot="16200000">
            <a:off x="10752423" y="5125431"/>
            <a:ext cx="2766647" cy="245296"/>
          </a:xfrm>
          <a:prstGeom prst="rect">
            <a:avLst/>
          </a:prstGeom>
        </p:spPr>
        <p:txBody>
          <a:bodyPr vert="horz" wrap="none" lIns="0" tIns="0" rIns="0" bIns="0" rtlCol="0">
            <a:noAutofit/>
          </a:bodyPr>
          <a:lstStyle/>
          <a:p>
            <a:pPr>
              <a:lnSpc>
                <a:spcPct val="90000"/>
              </a:lnSpc>
              <a:spcBef>
                <a:spcPts val="300"/>
              </a:spcBef>
            </a:pPr>
            <a:r>
              <a:rPr kumimoji="0" lang="de-DE" sz="1000" b="0" i="0" u="none" strike="noStrike" kern="1200" cap="none" spc="0" normalizeH="0" baseline="0" noProof="0" dirty="0">
                <a:ln>
                  <a:noFill/>
                </a:ln>
                <a:solidFill>
                  <a:schemeClr val="bg1"/>
                </a:solidFill>
                <a:effectLst/>
                <a:uLnTx/>
                <a:uFillTx/>
                <a:latin typeface="+mj-lt"/>
                <a:ea typeface="+mn-ea"/>
                <a:cs typeface="+mn-cs"/>
              </a:rPr>
              <a:t>Foto: </a:t>
            </a:r>
            <a:r>
              <a:rPr lang="de-DE" sz="1000" dirty="0">
                <a:solidFill>
                  <a:schemeClr val="bg1"/>
                </a:solidFill>
                <a:latin typeface="+mj-lt"/>
              </a:rPr>
              <a:t>© Daniel </a:t>
            </a:r>
            <a:r>
              <a:rPr lang="de-DE" sz="1000" dirty="0" err="1">
                <a:solidFill>
                  <a:schemeClr val="bg1"/>
                </a:solidFill>
                <a:latin typeface="+mj-lt"/>
              </a:rPr>
              <a:t>Vincek</a:t>
            </a:r>
            <a:r>
              <a:rPr lang="de-DE" sz="1000" dirty="0">
                <a:solidFill>
                  <a:schemeClr val="bg1"/>
                </a:solidFill>
                <a:latin typeface="+mj-lt"/>
              </a:rPr>
              <a:t> – stock.adobe.com</a:t>
            </a:r>
            <a:endParaRPr kumimoji="0" lang="de-DE" sz="1000" b="0" i="0" u="none" strike="noStrike" kern="1200" cap="none" spc="0" normalizeH="0" baseline="0" noProof="0" dirty="0">
              <a:ln>
                <a:noFill/>
              </a:ln>
              <a:solidFill>
                <a:schemeClr val="bg1"/>
              </a:solidFill>
              <a:effectLst/>
              <a:uLnTx/>
              <a:uFillTx/>
              <a:latin typeface="+mj-lt"/>
              <a:ea typeface="+mn-ea"/>
              <a:cs typeface="+mn-cs"/>
            </a:endParaRPr>
          </a:p>
        </p:txBody>
      </p:sp>
    </p:spTree>
    <p:extLst>
      <p:ext uri="{BB962C8B-B14F-4D97-AF65-F5344CB8AC3E}">
        <p14:creationId xmlns:p14="http://schemas.microsoft.com/office/powerpoint/2010/main" val="39919070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defRPr/>
            </a:pPr>
            <a:r>
              <a:rPr lang="de-DE" dirty="0"/>
              <a:t>Was erwartet Sie heute?</a:t>
            </a:r>
          </a:p>
        </p:txBody>
      </p:sp>
      <p:sp>
        <p:nvSpPr>
          <p:cNvPr id="4" name="Inhaltsplatzhalter 3"/>
          <p:cNvSpPr>
            <a:spLocks noGrp="1"/>
          </p:cNvSpPr>
          <p:nvPr>
            <p:ph idx="1"/>
          </p:nvPr>
        </p:nvSpPr>
        <p:spPr/>
        <p:txBody>
          <a:bodyPr>
            <a:normAutofit/>
          </a:bodyPr>
          <a:lstStyle/>
          <a:p>
            <a:pPr marL="0" indent="0">
              <a:buNone/>
            </a:pPr>
            <a:r>
              <a:rPr lang="de-DE" b="1" dirty="0">
                <a:solidFill>
                  <a:srgbClr val="3B5BA1"/>
                </a:solidFill>
              </a:rPr>
              <a:t>Themen</a:t>
            </a:r>
          </a:p>
          <a:p>
            <a:r>
              <a:rPr lang="de-AT" sz="2400" dirty="0"/>
              <a:t>Nahrungsbestandteile, Energieverteilung</a:t>
            </a:r>
            <a:endParaRPr lang="de-DE" sz="2400" dirty="0"/>
          </a:p>
          <a:p>
            <a:r>
              <a:rPr lang="de-DE" sz="2400" dirty="0"/>
              <a:t>Kohlenhydrate &amp; Blutzucker</a:t>
            </a:r>
          </a:p>
          <a:p>
            <a:r>
              <a:rPr lang="de-AT" sz="2400" dirty="0"/>
              <a:t>Optimale Fettzufuhr</a:t>
            </a:r>
            <a:endParaRPr lang="de-DE" sz="2400" dirty="0"/>
          </a:p>
          <a:p>
            <a:r>
              <a:rPr lang="de-AT" sz="2400" dirty="0"/>
              <a:t>Eiweißbedarf</a:t>
            </a:r>
          </a:p>
          <a:p>
            <a:r>
              <a:rPr lang="de-DE" sz="2400" dirty="0"/>
              <a:t>„Gesunder Teller“</a:t>
            </a:r>
          </a:p>
          <a:p>
            <a:r>
              <a:rPr lang="de-AT" sz="2400" dirty="0"/>
              <a:t>Ernährungspyramide</a:t>
            </a:r>
          </a:p>
          <a:p>
            <a:r>
              <a:rPr lang="de-AT" sz="2400" dirty="0"/>
              <a:t>Zucker und Süßes</a:t>
            </a:r>
            <a:endParaRPr lang="de-DE" sz="2400" dirty="0"/>
          </a:p>
        </p:txBody>
      </p:sp>
      <p:sp>
        <p:nvSpPr>
          <p:cNvPr id="9" name="Textfeld 8"/>
          <p:cNvSpPr txBox="1"/>
          <p:nvPr/>
        </p:nvSpPr>
        <p:spPr>
          <a:xfrm>
            <a:off x="7597302" y="6232048"/>
            <a:ext cx="2766647" cy="104400"/>
          </a:xfrm>
          <a:prstGeom prst="rect">
            <a:avLst/>
          </a:prstGeom>
        </p:spPr>
        <p:txBody>
          <a:bodyPr vert="horz" wrap="none" lIns="0" tIns="0" rIns="0" bIns="0" rtlCol="0">
            <a:noAutofit/>
          </a:bodyPr>
          <a:lstStyle/>
          <a:p>
            <a:pPr>
              <a:lnSpc>
                <a:spcPct val="90000"/>
              </a:lnSpc>
              <a:spcBef>
                <a:spcPts val="300"/>
              </a:spcBef>
            </a:pPr>
            <a:r>
              <a:rPr kumimoji="0" lang="de-DE" sz="1000" b="0" i="0" u="none" strike="noStrike" kern="1200" cap="none" spc="0" normalizeH="0" baseline="0" noProof="0" dirty="0">
                <a:ln>
                  <a:noFill/>
                </a:ln>
                <a:solidFill>
                  <a:srgbClr val="575756"/>
                </a:solidFill>
                <a:effectLst/>
                <a:uLnTx/>
                <a:uFillTx/>
                <a:latin typeface="+mj-lt"/>
                <a:ea typeface="+mn-ea"/>
                <a:cs typeface="+mn-cs"/>
              </a:rPr>
              <a:t>Foto: © </a:t>
            </a:r>
            <a:r>
              <a:rPr kumimoji="0" lang="de-DE" sz="1000" b="0" i="0" u="none" strike="noStrike" kern="1200" cap="none" spc="0" normalizeH="0" baseline="0" noProof="0" dirty="0" err="1">
                <a:ln>
                  <a:noFill/>
                </a:ln>
                <a:solidFill>
                  <a:srgbClr val="575756"/>
                </a:solidFill>
                <a:effectLst/>
                <a:uLnTx/>
                <a:uFillTx/>
                <a:latin typeface="+mj-lt"/>
                <a:ea typeface="+mn-ea"/>
                <a:cs typeface="+mn-cs"/>
              </a:rPr>
              <a:t>Lisavetta</a:t>
            </a:r>
            <a:r>
              <a:rPr lang="de-DE" sz="1000" dirty="0">
                <a:solidFill>
                  <a:srgbClr val="575756"/>
                </a:solidFill>
                <a:latin typeface="+mj-lt"/>
              </a:rPr>
              <a:t>  </a:t>
            </a:r>
            <a:r>
              <a:rPr kumimoji="0" lang="de-DE" sz="1000" b="0" i="0" u="none" strike="noStrike" kern="1200" cap="none" spc="0" normalizeH="0" baseline="0" noProof="0" dirty="0">
                <a:ln>
                  <a:noFill/>
                </a:ln>
                <a:solidFill>
                  <a:srgbClr val="575756"/>
                </a:solidFill>
                <a:effectLst/>
                <a:uLnTx/>
                <a:uFillTx/>
                <a:latin typeface="+mj-lt"/>
                <a:ea typeface="+mn-ea"/>
                <a:cs typeface="+mn-cs"/>
              </a:rPr>
              <a:t>– Shutterstock.com</a:t>
            </a:r>
          </a:p>
        </p:txBody>
      </p:sp>
      <p:pic>
        <p:nvPicPr>
          <p:cNvPr id="13" name="Bildplatzhalter 12">
            <a:extLst>
              <a:ext uri="{FF2B5EF4-FFF2-40B4-BE49-F238E27FC236}">
                <a16:creationId xmlns:a16="http://schemas.microsoft.com/office/drawing/2014/main" id="{1A05A27C-1D81-87AF-A91F-6CB470BCAEE2}"/>
              </a:ext>
            </a:extLst>
          </p:cNvPr>
          <p:cNvPicPr>
            <a:picLocks noGrp="1" noChangeAspect="1"/>
          </p:cNvPicPr>
          <p:nvPr>
            <p:ph type="pic" idx="10"/>
          </p:nvPr>
        </p:nvPicPr>
        <p:blipFill>
          <a:blip r:embed="rId3" cstate="print">
            <a:extLst>
              <a:ext uri="{28A0092B-C50C-407E-A947-70E740481C1C}">
                <a14:useLocalDpi xmlns:a14="http://schemas.microsoft.com/office/drawing/2010/main"/>
              </a:ext>
            </a:extLst>
          </a:blip>
          <a:srcRect l="10199" r="32255"/>
          <a:stretch>
            <a:fillRect/>
          </a:stretch>
        </p:blipFill>
        <p:spPr>
          <a:xfrm>
            <a:off x="7597302" y="1825626"/>
            <a:ext cx="3756497" cy="4351338"/>
          </a:xfrm>
        </p:spPr>
      </p:pic>
    </p:spTree>
    <p:extLst>
      <p:ext uri="{BB962C8B-B14F-4D97-AF65-F5344CB8AC3E}">
        <p14:creationId xmlns:p14="http://schemas.microsoft.com/office/powerpoint/2010/main" val="37952857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de-DE" altLang="de-DE" dirty="0"/>
              <a:t>Woraus besteht unsere Nahrung?</a:t>
            </a:r>
          </a:p>
        </p:txBody>
      </p:sp>
      <p:sp>
        <p:nvSpPr>
          <p:cNvPr id="3" name="Inhaltsplatzhalter 2"/>
          <p:cNvSpPr>
            <a:spLocks noGrp="1"/>
          </p:cNvSpPr>
          <p:nvPr>
            <p:ph idx="1"/>
          </p:nvPr>
        </p:nvSpPr>
        <p:spPr/>
        <p:txBody>
          <a:bodyPr>
            <a:noAutofit/>
          </a:bodyPr>
          <a:lstStyle/>
          <a:p>
            <a:pPr marL="0" indent="0">
              <a:buNone/>
              <a:defRPr/>
            </a:pPr>
            <a:r>
              <a:rPr lang="de-DE" sz="2400" b="1" dirty="0">
                <a:solidFill>
                  <a:srgbClr val="3B5BA1"/>
                </a:solidFill>
              </a:rPr>
              <a:t>1. Nährstoffe</a:t>
            </a:r>
          </a:p>
          <a:p>
            <a:pPr lvl="1">
              <a:defRPr/>
            </a:pPr>
            <a:r>
              <a:rPr lang="de-DE" sz="2000" dirty="0"/>
              <a:t>Eiweiß (1 g = 4 kcal)</a:t>
            </a:r>
          </a:p>
          <a:p>
            <a:pPr lvl="1">
              <a:defRPr/>
            </a:pPr>
            <a:r>
              <a:rPr lang="de-DE" sz="2000" dirty="0"/>
              <a:t>Fett (1 g = 9 kcal)</a:t>
            </a:r>
          </a:p>
          <a:p>
            <a:pPr lvl="1">
              <a:defRPr/>
            </a:pPr>
            <a:r>
              <a:rPr lang="de-DE" sz="2000" dirty="0"/>
              <a:t>Kohlenhydrate (1 g = 4 kcal)</a:t>
            </a:r>
          </a:p>
          <a:p>
            <a:pPr lvl="1">
              <a:defRPr/>
            </a:pPr>
            <a:r>
              <a:rPr lang="de-DE" sz="2000" dirty="0"/>
              <a:t>Alkohol (1 g = 7 kcal)</a:t>
            </a:r>
          </a:p>
          <a:p>
            <a:pPr marL="0" indent="0">
              <a:buNone/>
              <a:defRPr/>
            </a:pPr>
            <a:r>
              <a:rPr lang="de-DE" sz="2400" b="1" dirty="0">
                <a:solidFill>
                  <a:srgbClr val="3B5BA1"/>
                </a:solidFill>
              </a:rPr>
              <a:t>2. Wirkstoffe</a:t>
            </a:r>
          </a:p>
          <a:p>
            <a:pPr lvl="1">
              <a:defRPr/>
            </a:pPr>
            <a:r>
              <a:rPr lang="de-DE" sz="2000" dirty="0"/>
              <a:t>Vitamine</a:t>
            </a:r>
          </a:p>
          <a:p>
            <a:pPr lvl="1">
              <a:defRPr/>
            </a:pPr>
            <a:r>
              <a:rPr lang="de-DE" sz="2000" dirty="0"/>
              <a:t>Mineralstoffe</a:t>
            </a:r>
          </a:p>
          <a:p>
            <a:pPr lvl="1">
              <a:spcAft>
                <a:spcPts val="600"/>
              </a:spcAft>
              <a:defRPr/>
            </a:pPr>
            <a:r>
              <a:rPr lang="de-DE" sz="2000" dirty="0"/>
              <a:t>Sekundäre Pflanzeninhaltsstoffe</a:t>
            </a:r>
          </a:p>
          <a:p>
            <a:pPr marL="0" indent="0">
              <a:spcAft>
                <a:spcPts val="600"/>
              </a:spcAft>
              <a:buNone/>
              <a:defRPr/>
            </a:pPr>
            <a:r>
              <a:rPr lang="de-DE" sz="2400" b="1" dirty="0">
                <a:solidFill>
                  <a:srgbClr val="3B5BA1"/>
                </a:solidFill>
              </a:rPr>
              <a:t>3. Ballaststoffe</a:t>
            </a:r>
          </a:p>
          <a:p>
            <a:pPr marL="0" indent="0">
              <a:spcAft>
                <a:spcPts val="600"/>
              </a:spcAft>
              <a:buNone/>
              <a:defRPr/>
            </a:pPr>
            <a:r>
              <a:rPr lang="de-DE" sz="2400" b="1" dirty="0">
                <a:solidFill>
                  <a:srgbClr val="3B5BA1"/>
                </a:solidFill>
              </a:rPr>
              <a:t>4. Wasser</a:t>
            </a:r>
          </a:p>
        </p:txBody>
      </p:sp>
      <p:pic>
        <p:nvPicPr>
          <p:cNvPr id="7" name="Bildplatzhalter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326602" y="1939625"/>
            <a:ext cx="6027198" cy="4018132"/>
          </a:xfrm>
          <a:prstGeom prst="rect">
            <a:avLst/>
          </a:prstGeom>
        </p:spPr>
      </p:pic>
      <p:sp>
        <p:nvSpPr>
          <p:cNvPr id="9" name="Textfeld 8"/>
          <p:cNvSpPr txBox="1"/>
          <p:nvPr/>
        </p:nvSpPr>
        <p:spPr>
          <a:xfrm>
            <a:off x="7153750" y="6025431"/>
            <a:ext cx="2766647" cy="237638"/>
          </a:xfrm>
          <a:prstGeom prst="rect">
            <a:avLst/>
          </a:prstGeom>
        </p:spPr>
        <p:txBody>
          <a:bodyPr vert="horz" wrap="none" lIns="0" tIns="0" rIns="0" bIns="0" rtlCol="0">
            <a:noAutofit/>
          </a:bodyPr>
          <a:lstStyle/>
          <a:p>
            <a:pPr algn="ctr">
              <a:lnSpc>
                <a:spcPct val="90000"/>
              </a:lnSpc>
              <a:spcBef>
                <a:spcPts val="300"/>
              </a:spcBef>
            </a:pPr>
            <a:r>
              <a:rPr kumimoji="0" lang="de-DE" sz="1000" b="0" i="0" u="none" strike="noStrike" kern="1200" cap="none" spc="0" normalizeH="0" baseline="0" noProof="0" dirty="0">
                <a:ln>
                  <a:noFill/>
                </a:ln>
                <a:solidFill>
                  <a:srgbClr val="575756"/>
                </a:solidFill>
                <a:effectLst/>
                <a:uLnTx/>
                <a:uFillTx/>
                <a:latin typeface="+mj-lt"/>
                <a:ea typeface="+mn-ea"/>
                <a:cs typeface="+mn-cs"/>
              </a:rPr>
              <a:t>Foto: </a:t>
            </a:r>
            <a:r>
              <a:rPr lang="de-DE" sz="1000" dirty="0">
                <a:solidFill>
                  <a:srgbClr val="575756"/>
                </a:solidFill>
                <a:latin typeface="+mj-lt"/>
              </a:rPr>
              <a:t>© Elena </a:t>
            </a:r>
            <a:r>
              <a:rPr lang="de-DE" sz="1000" dirty="0" err="1">
                <a:solidFill>
                  <a:srgbClr val="575756"/>
                </a:solidFill>
                <a:latin typeface="+mj-lt"/>
              </a:rPr>
              <a:t>Eryomenko</a:t>
            </a:r>
            <a:r>
              <a:rPr lang="de-DE" sz="1000" dirty="0">
                <a:solidFill>
                  <a:srgbClr val="575756"/>
                </a:solidFill>
                <a:latin typeface="+mj-lt"/>
              </a:rPr>
              <a:t> – </a:t>
            </a:r>
            <a:r>
              <a:rPr lang="de-DE" sz="1000" dirty="0" err="1">
                <a:solidFill>
                  <a:srgbClr val="575756"/>
                </a:solidFill>
                <a:latin typeface="+mj-lt"/>
              </a:rPr>
              <a:t>Shutterstock</a:t>
            </a:r>
            <a:r>
              <a:rPr lang="de-DE" sz="1000" dirty="0">
                <a:solidFill>
                  <a:srgbClr val="575756"/>
                </a:solidFill>
                <a:latin typeface="+mj-lt"/>
              </a:rPr>
              <a:t>.</a:t>
            </a:r>
            <a:r>
              <a:rPr kumimoji="0" lang="de-DE" sz="1000" b="0" i="0" u="none" strike="noStrike" kern="1200" cap="none" spc="0" normalizeH="0" baseline="0" noProof="0" dirty="0" err="1">
                <a:ln>
                  <a:noFill/>
                </a:ln>
                <a:solidFill>
                  <a:srgbClr val="575756"/>
                </a:solidFill>
                <a:effectLst/>
                <a:uLnTx/>
                <a:uFillTx/>
                <a:latin typeface="+mj-lt"/>
                <a:ea typeface="+mn-ea"/>
                <a:cs typeface="+mn-cs"/>
              </a:rPr>
              <a:t>com</a:t>
            </a:r>
            <a:endParaRPr kumimoji="0" lang="de-DE" sz="1000" b="0" i="0" u="none" strike="noStrike" kern="1200" cap="none" spc="0" normalizeH="0" baseline="0" noProof="0" dirty="0">
              <a:ln>
                <a:noFill/>
              </a:ln>
              <a:solidFill>
                <a:srgbClr val="575756"/>
              </a:solidFill>
              <a:effectLst/>
              <a:uLnTx/>
              <a:uFillTx/>
              <a:latin typeface="+mj-lt"/>
              <a:ea typeface="+mn-ea"/>
              <a:cs typeface="+mn-cs"/>
            </a:endParaRPr>
          </a:p>
        </p:txBody>
      </p:sp>
    </p:spTree>
    <p:extLst>
      <p:ext uri="{BB962C8B-B14F-4D97-AF65-F5344CB8AC3E}">
        <p14:creationId xmlns:p14="http://schemas.microsoft.com/office/powerpoint/2010/main" val="2474763854"/>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0" tIns="0" rIns="0" bIns="0" rtlCol="0">
        <a:noAutofit/>
      </a:bodyPr>
      <a:lstStyle>
        <a:defPPr marL="0" marR="0" indent="0" algn="l" defTabSz="914400" rtl="0" eaLnBrk="1" fontAlgn="auto" latinLnBrk="0" hangingPunct="1">
          <a:lnSpc>
            <a:spcPct val="90000"/>
          </a:lnSpc>
          <a:spcBef>
            <a:spcPts val="300"/>
          </a:spcBef>
          <a:spcAft>
            <a:spcPts val="0"/>
          </a:spcAft>
          <a:buClrTx/>
          <a:buSzTx/>
          <a:buFont typeface="Arial" panose="020B0604020202020204" pitchFamily="34" charset="0"/>
          <a:buNone/>
          <a:tabLst/>
          <a:defRPr kumimoji="0" sz="4800" b="0" i="0" u="none" strike="noStrike" kern="1200" cap="none" spc="0" normalizeH="0" baseline="0" noProof="0" dirty="0" smtClean="0">
            <a:ln>
              <a:noFill/>
            </a:ln>
            <a:solidFill>
              <a:srgbClr val="575756"/>
            </a:solidFill>
            <a:effectLst/>
            <a:uLnTx/>
            <a:uFillTx/>
            <a:latin typeface="+mj-lt"/>
            <a:ea typeface="+mn-ea"/>
            <a:cs typeface="+mn-cs"/>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11C76C7AF37428499B17CA93BD79409D" ma:contentTypeVersion="16" ma:contentTypeDescription="Ein neues Dokument erstellen." ma:contentTypeScope="" ma:versionID="cf1b8b6dadc1f3dc9a33b676df953261">
  <xsd:schema xmlns:xsd="http://www.w3.org/2001/XMLSchema" xmlns:xs="http://www.w3.org/2001/XMLSchema" xmlns:p="http://schemas.microsoft.com/office/2006/metadata/properties" xmlns:ns2="9b12eb25-3d7c-4935-b8e6-bd2c3b22845e" xmlns:ns3="cbe65a39-7f35-4c48-86b2-15ca0943f116" targetNamespace="http://schemas.microsoft.com/office/2006/metadata/properties" ma:root="true" ma:fieldsID="a4b434480424dbd60069e5be3775da7d" ns2:_="" ns3:_="">
    <xsd:import namespace="9b12eb25-3d7c-4935-b8e6-bd2c3b22845e"/>
    <xsd:import namespace="cbe65a39-7f35-4c48-86b2-15ca0943f116"/>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SearchProperties" minOccurs="0"/>
                <xsd:element ref="ns3:SharedWithUsers" minOccurs="0"/>
                <xsd:element ref="ns3:SharedWithDetail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12eb25-3d7c-4935-b8e6-bd2c3b22845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Bildmarkierungen" ma:readOnly="false" ma:fieldId="{5cf76f15-5ced-4ddc-b409-7134ff3c332f}" ma:taxonomyMulti="true" ma:sspId="649b1580-a948-41c9-92db-c8155794a0df"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be65a39-7f35-4c48-86b2-15ca0943f116"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fe8eba2c-8a14-4641-8ad5-6fdadf0b48a1}" ma:internalName="TaxCatchAll" ma:showField="CatchAllData" ma:web="cbe65a39-7f35-4c48-86b2-15ca0943f116">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b12eb25-3d7c-4935-b8e6-bd2c3b22845e">
      <Terms xmlns="http://schemas.microsoft.com/office/infopath/2007/PartnerControls"/>
    </lcf76f155ced4ddcb4097134ff3c332f>
    <TaxCatchAll xmlns="cbe65a39-7f35-4c48-86b2-15ca0943f116" xsi:nil="true"/>
  </documentManagement>
</p:properties>
</file>

<file path=customXml/itemProps1.xml><?xml version="1.0" encoding="utf-8"?>
<ds:datastoreItem xmlns:ds="http://schemas.openxmlformats.org/officeDocument/2006/customXml" ds:itemID="{7930F409-18B2-418C-8CF4-73169BA678EE}"/>
</file>

<file path=customXml/itemProps2.xml><?xml version="1.0" encoding="utf-8"?>
<ds:datastoreItem xmlns:ds="http://schemas.openxmlformats.org/officeDocument/2006/customXml" ds:itemID="{B034EBDD-3534-489D-AA6B-52F7E4D692B9}"/>
</file>

<file path=customXml/itemProps3.xml><?xml version="1.0" encoding="utf-8"?>
<ds:datastoreItem xmlns:ds="http://schemas.openxmlformats.org/officeDocument/2006/customXml" ds:itemID="{0C32F011-E0A0-4B0A-A522-7313CFD5B35D}"/>
</file>

<file path=docProps/app.xml><?xml version="1.0" encoding="utf-8"?>
<Properties xmlns="http://schemas.openxmlformats.org/officeDocument/2006/extended-properties" xmlns:vt="http://schemas.openxmlformats.org/officeDocument/2006/docPropsVTypes">
  <TotalTime>0</TotalTime>
  <Words>2202</Words>
  <Application>Microsoft Office PowerPoint</Application>
  <PresentationFormat>Breitbild</PresentationFormat>
  <Paragraphs>358</Paragraphs>
  <Slides>37</Slides>
  <Notes>10</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37</vt:i4>
      </vt:variant>
    </vt:vector>
  </HeadingPairs>
  <TitlesOfParts>
    <vt:vector size="43" baseType="lpstr">
      <vt:lpstr>Arial</vt:lpstr>
      <vt:lpstr>Book Antiqua</vt:lpstr>
      <vt:lpstr>Calibri</vt:lpstr>
      <vt:lpstr>Calibri Light</vt:lpstr>
      <vt:lpstr>Times New Roman</vt:lpstr>
      <vt:lpstr>Office</vt:lpstr>
      <vt:lpstr>Diabetes mellitus Typ 2</vt:lpstr>
      <vt:lpstr>Herzlich Willkommen</vt:lpstr>
      <vt:lpstr>Startcheck</vt:lpstr>
      <vt:lpstr>Soundcheck und Videocheck</vt:lpstr>
      <vt:lpstr>Symbolerklärung Videokonferenz</vt:lpstr>
      <vt:lpstr>„Spielregeln“ während der Schulung</vt:lpstr>
      <vt:lpstr>Willkommen zum 2. Modul</vt:lpstr>
      <vt:lpstr>Was erwartet Sie heute?</vt:lpstr>
      <vt:lpstr>Woraus besteht unsere Nahrung?</vt:lpstr>
      <vt:lpstr>Kohlenhydrate</vt:lpstr>
      <vt:lpstr>Essen und trinken Sie …</vt:lpstr>
      <vt:lpstr>Fett ist nicht gleich Fett!</vt:lpstr>
      <vt:lpstr>Eiweiß – ein wichtiger Baustoff</vt:lpstr>
      <vt:lpstr>So sollte Ihr Teller aussehen …</vt:lpstr>
      <vt:lpstr>Beispiel (1)</vt:lpstr>
      <vt:lpstr>Beispiel (2)</vt:lpstr>
      <vt:lpstr>Beispiel (3)</vt:lpstr>
      <vt:lpstr>Beispiel (4)</vt:lpstr>
      <vt:lpstr>Beispiel (5)</vt:lpstr>
      <vt:lpstr>So genießen Sie gesund –   Die Österreichische Ernährungspyramide mit Fisch und Fleisch</vt:lpstr>
      <vt:lpstr>So genießen Sie gesund –   Die Österreichische Ernährungspyramide ohne Fisch und Fleisch</vt:lpstr>
      <vt:lpstr>Ernährungspyramide:  Alkoholfreie Getränke</vt:lpstr>
      <vt:lpstr>Ernährungspyramide:  Gemüse und Obst</vt:lpstr>
      <vt:lpstr>Ernährungspyramide:  Getreide und Kartoffeln</vt:lpstr>
      <vt:lpstr>Ernährungspyramide:  Milch und Milchprodukte</vt:lpstr>
      <vt:lpstr>Ernährungspyramide:  Öle, Fette, Nüsse und Samen</vt:lpstr>
      <vt:lpstr>Ernährungspyramide:  Hülsenfrüchte</vt:lpstr>
      <vt:lpstr>Ernährungspyramide:  Fisch, Fleisch und Eier</vt:lpstr>
      <vt:lpstr>Ernährungspyramide:  Fettes, Süßes und Salziges </vt:lpstr>
      <vt:lpstr>Alternativen zum Zucker? (1)</vt:lpstr>
      <vt:lpstr>Alternativen zum Zucker? (2)</vt:lpstr>
      <vt:lpstr>Süßes für Süße?</vt:lpstr>
      <vt:lpstr>Wie viel Süßes ist möglich?</vt:lpstr>
      <vt:lpstr>Was ist bis zum nächsten Teil zu erledigen?</vt:lpstr>
      <vt:lpstr>Noch offene Fragen?  Sie können Sie nun gerne stellen!  Vielen Dank für Ihre Aufmerksamkeit! </vt:lpstr>
      <vt:lpstr>PowerPoint-Präsentation</vt:lpstr>
      <vt:lpstr>PowerPoint-Präsentation</vt:lpstr>
    </vt:vector>
  </TitlesOfParts>
  <Company>StGKK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Seemann Mariana</dc:creator>
  <cp:lastModifiedBy>Seemann Mariana</cp:lastModifiedBy>
  <cp:revision>345</cp:revision>
  <cp:lastPrinted>2022-02-03T14:04:27Z</cp:lastPrinted>
  <dcterms:created xsi:type="dcterms:W3CDTF">2021-11-18T10:24:16Z</dcterms:created>
  <dcterms:modified xsi:type="dcterms:W3CDTF">2025-09-30T08:50:48Z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0x01010011C76C7AF37428499B17CA93BD79409D</vt:lpwstr>
  </property>
</Properties>
</file>